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09B9"/>
    <a:srgbClr val="FFFFFF"/>
    <a:srgbClr val="2F528F"/>
    <a:srgbClr val="FFC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8419" autoAdjust="0"/>
  </p:normalViewPr>
  <p:slideViewPr>
    <p:cSldViewPr snapToGrid="0">
      <p:cViewPr varScale="1">
        <p:scale>
          <a:sx n="68" d="100"/>
          <a:sy n="68" d="100"/>
        </p:scale>
        <p:origin x="96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F8B8-1DF8-4EC0-9D7B-278F228EBE1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34DE-D90D-4C25-9998-7F0000BD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1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66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97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0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0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32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41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9864-1C9C-4BA8-80B5-45591CA13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A2482-FC2D-4D1C-88B3-CE83F7D6F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88BC8-A9CA-4C09-B7E3-F4E51DE1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8E0D9-9332-42F8-9647-82C69606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30C6E-83F3-48C3-9C77-3070191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789A-4238-44DB-985D-223CD1D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14A26-BDDF-4431-A89C-655A976FD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509C-326B-4534-B190-F0D6D164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A533A-BF97-4A62-ACF8-89026722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5D7B-21D3-4BE7-9806-D273471E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DBB3E-EB5E-4164-B611-0259E1AD3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065D7-374F-4BFC-BD8A-401A5292D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385C-A87E-4710-97D2-E26A271F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8A3A-09E3-4B04-9012-05D19079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9595F-3286-498F-A59E-C44354F4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9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31E0-7911-47E6-95D9-CF63F9F3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7840-6994-4827-A199-67318773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8342-B974-4824-9749-CD26F37F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28C52-5E85-4705-9549-47965115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22721-04B0-42FD-A1E5-58118FC8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0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6E73-2016-43B3-BF5D-3FFFA9A2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EF6E3-9F08-4B18-BEDA-9EE2CC140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965D8-1256-4EE8-9998-4165AB0C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AE6E1-21CB-4342-A2ED-23FA8080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E4107-5E28-44A5-AD3B-F4FF12AF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5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38FE-1915-4DA5-BAC6-22DA1940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A373-E651-495C-A398-9AA87FE77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5A24E-6DE7-4205-966D-BA630F33E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B6D2E-52FF-41E5-AA80-7C3C82A7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83329-E0C7-450E-B804-80FD1BF9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6349-AB48-416B-BCAB-00747D00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1036-6C82-4EE9-BA49-E50DB9A3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3EA03-88C4-4130-B9BA-33B61D950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1A27F-06B1-47C3-9986-512D65F26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9C410-45AD-493D-9F45-9D0FD8598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CDD7-79AF-4F74-B1AA-15168B593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D881D-370A-4646-B708-D516C69D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3FD4B-6C48-4436-95F7-C92BFBD0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E59C1-F968-4B9C-8E87-0ABF5402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9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5B09-3827-40D9-88EE-355B4761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58943-E98F-4F37-B176-0B63F646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822F2-ACFA-466A-80F6-937006CC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EE88A-A151-47FE-A1E1-F1D4D0D6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1276B-AA13-4FA4-B026-CD4EF2D4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2E7CD-97C5-4C2C-AEEC-2305D927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00B33-A42C-4754-8A9C-D8EF2FD2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040E-8BA4-4FD7-98A6-80B2CC382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2D07-4A75-4A62-AFFD-8FE6E2D16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FF61B-B302-460E-A694-33AF5CA8F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A79D-B66B-4EE8-886A-9C6367EC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EA854-BCCA-4DC6-B3C2-A3E300D6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06FA-46B1-40AB-A40E-01EB7F1A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5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A029-0B3E-4CD6-A415-73D28888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1B8EE-E03A-457A-B892-5DB1474EB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73149-7F7C-46E5-B4A4-D28D92585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A98F8-F1F0-4603-AE4D-AD1C35243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FC710-0A3F-460F-8F43-7A212E0E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78A37-937C-478E-93BB-65DC706D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6D024-271D-49A1-8C3F-863053DE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8F56E-7CEE-4980-A6FB-3AB947D23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A0695-6EF3-4141-BE4C-49A9CA129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83CD-8AE2-4231-81DC-725E80054B4E}" type="datetimeFigureOut">
              <a:rPr lang="en-US" smtClean="0"/>
              <a:t>8/23/2023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83FA6-FEFB-4C1E-8371-C7DBEBDF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9C94D-35D0-4FF8-B4FC-B968DD22F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hyperlink" Target="https://www.google.com/search?sca_esv=559361602&amp;rlz=1C1GCEB_enUS980US982&amp;q=Holger+Hanselka&amp;stick=H4sIAAAAAAAAAONgVuLRT9c3rEypKDQ2qyh-xGjOLfDyxz1hKb1Ja05eY9Tg4grOyC93zSvJLKkUkuJig7IEpPi4UDTyLGLl98jPSU8tUvBIzCtOzclOBAA2B6FCXAAAAA&amp;sa=X&amp;ved=2ahUKEwiG-o6G7vKAAxXEmmoFHTaFApMQzIcDKAB6BAguEAE" TargetMode="External"/><Relationship Id="rId7" Type="http://schemas.openxmlformats.org/officeDocument/2006/relationships/image" Target="../media/image5.jpg"/><Relationship Id="rId12" Type="http://schemas.openxmlformats.org/officeDocument/2006/relationships/hyperlink" Target="mailto:nhd@stanford.edu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jpg"/><Relationship Id="rId5" Type="http://schemas.openxmlformats.org/officeDocument/2006/relationships/image" Target="../media/image3.jpe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jp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7" Type="http://schemas.openxmlformats.org/officeDocument/2006/relationships/image" Target="../media/image101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4.jpg"/><Relationship Id="rId7" Type="http://schemas.openxmlformats.org/officeDocument/2006/relationships/image" Target="../media/image108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g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104.jpg"/><Relationship Id="rId7" Type="http://schemas.openxmlformats.org/officeDocument/2006/relationships/image" Target="../media/image111.jpg"/><Relationship Id="rId12" Type="http://schemas.openxmlformats.org/officeDocument/2006/relationships/image" Target="../media/image59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11" Type="http://schemas.openxmlformats.org/officeDocument/2006/relationships/image" Target="../media/image114.jpg"/><Relationship Id="rId5" Type="http://schemas.openxmlformats.org/officeDocument/2006/relationships/image" Target="../media/image107.jpg"/><Relationship Id="rId10" Type="http://schemas.openxmlformats.org/officeDocument/2006/relationships/image" Target="../media/image113.jpg"/><Relationship Id="rId4" Type="http://schemas.openxmlformats.org/officeDocument/2006/relationships/image" Target="../media/image106.jpg"/><Relationship Id="rId9" Type="http://schemas.openxmlformats.org/officeDocument/2006/relationships/image" Target="../media/image10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13" Type="http://schemas.openxmlformats.org/officeDocument/2006/relationships/image" Target="../media/image1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9.jpg"/><Relationship Id="rId12" Type="http://schemas.openxmlformats.org/officeDocument/2006/relationships/image" Target="../media/image124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8.jpeg"/><Relationship Id="rId11" Type="http://schemas.openxmlformats.org/officeDocument/2006/relationships/image" Target="../media/image123.jpg"/><Relationship Id="rId5" Type="http://schemas.openxmlformats.org/officeDocument/2006/relationships/image" Target="../media/image117.jpeg"/><Relationship Id="rId10" Type="http://schemas.openxmlformats.org/officeDocument/2006/relationships/image" Target="../media/image122.jpg"/><Relationship Id="rId4" Type="http://schemas.openxmlformats.org/officeDocument/2006/relationships/image" Target="../media/image116.jpg"/><Relationship Id="rId9" Type="http://schemas.openxmlformats.org/officeDocument/2006/relationships/image" Target="../media/image1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19.jpg"/><Relationship Id="rId7" Type="http://schemas.openxmlformats.org/officeDocument/2006/relationships/image" Target="../media/image130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9.jpg"/><Relationship Id="rId7" Type="http://schemas.openxmlformats.org/officeDocument/2006/relationships/image" Target="../media/image14.jpg"/><Relationship Id="rId12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1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5" Type="http://schemas.openxmlformats.org/officeDocument/2006/relationships/image" Target="../media/image137.jpg"/><Relationship Id="rId4" Type="http://schemas.openxmlformats.org/officeDocument/2006/relationships/image" Target="../media/image13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g"/><Relationship Id="rId3" Type="http://schemas.openxmlformats.org/officeDocument/2006/relationships/image" Target="../media/image140.jpg"/><Relationship Id="rId7" Type="http://schemas.openxmlformats.org/officeDocument/2006/relationships/image" Target="../media/image144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g"/><Relationship Id="rId5" Type="http://schemas.openxmlformats.org/officeDocument/2006/relationships/image" Target="../media/image142.jpg"/><Relationship Id="rId4" Type="http://schemas.openxmlformats.org/officeDocument/2006/relationships/image" Target="../media/image14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eg"/><Relationship Id="rId5" Type="http://schemas.openxmlformats.org/officeDocument/2006/relationships/image" Target="../media/image153.jpg"/><Relationship Id="rId4" Type="http://schemas.openxmlformats.org/officeDocument/2006/relationships/image" Target="../media/image15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eg"/><Relationship Id="rId11" Type="http://schemas.openxmlformats.org/officeDocument/2006/relationships/image" Target="../media/image164.jpg"/><Relationship Id="rId5" Type="http://schemas.openxmlformats.org/officeDocument/2006/relationships/image" Target="../media/image158.jpg"/><Relationship Id="rId10" Type="http://schemas.openxmlformats.org/officeDocument/2006/relationships/image" Target="../media/image163.jp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3" Type="http://schemas.openxmlformats.org/officeDocument/2006/relationships/image" Target="../media/image150.png"/><Relationship Id="rId7" Type="http://schemas.openxmlformats.org/officeDocument/2006/relationships/image" Target="../media/image169.jp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eg"/><Relationship Id="rId5" Type="http://schemas.openxmlformats.org/officeDocument/2006/relationships/image" Target="../media/image167.jpeg"/><Relationship Id="rId4" Type="http://schemas.openxmlformats.org/officeDocument/2006/relationships/image" Target="../media/image166.jpg"/><Relationship Id="rId9" Type="http://schemas.openxmlformats.org/officeDocument/2006/relationships/image" Target="../media/image17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jpg"/><Relationship Id="rId12" Type="http://schemas.openxmlformats.org/officeDocument/2006/relationships/image" Target="../media/image172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eg"/><Relationship Id="rId11" Type="http://schemas.openxmlformats.org/officeDocument/2006/relationships/image" Target="../media/image164.jpg"/><Relationship Id="rId5" Type="http://schemas.openxmlformats.org/officeDocument/2006/relationships/image" Target="../media/image158.jpg"/><Relationship Id="rId10" Type="http://schemas.openxmlformats.org/officeDocument/2006/relationships/image" Target="../media/image163.jp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jpg"/><Relationship Id="rId7" Type="http://schemas.openxmlformats.org/officeDocument/2006/relationships/image" Target="../media/image178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eg"/><Relationship Id="rId5" Type="http://schemas.openxmlformats.org/officeDocument/2006/relationships/image" Target="../media/image176.jpeg"/><Relationship Id="rId4" Type="http://schemas.openxmlformats.org/officeDocument/2006/relationships/image" Target="../media/image17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g"/><Relationship Id="rId3" Type="http://schemas.openxmlformats.org/officeDocument/2006/relationships/image" Target="../media/image181.png"/><Relationship Id="rId7" Type="http://schemas.openxmlformats.org/officeDocument/2006/relationships/image" Target="../media/image185.jpg"/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g"/><Relationship Id="rId5" Type="http://schemas.openxmlformats.org/officeDocument/2006/relationships/image" Target="../media/image183.jpeg"/><Relationship Id="rId4" Type="http://schemas.openxmlformats.org/officeDocument/2006/relationships/image" Target="../media/image182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eg"/><Relationship Id="rId5" Type="http://schemas.openxmlformats.org/officeDocument/2006/relationships/image" Target="../media/image189.jpg"/><Relationship Id="rId4" Type="http://schemas.openxmlformats.org/officeDocument/2006/relationships/image" Target="../media/image18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2.jpg"/><Relationship Id="rId7" Type="http://schemas.openxmlformats.org/officeDocument/2006/relationships/image" Target="../media/image195.jpeg"/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jpg"/><Relationship Id="rId5" Type="http://schemas.openxmlformats.org/officeDocument/2006/relationships/image" Target="../media/image194.jpg"/><Relationship Id="rId4" Type="http://schemas.openxmlformats.org/officeDocument/2006/relationships/image" Target="../media/image193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jpeg"/><Relationship Id="rId13" Type="http://schemas.openxmlformats.org/officeDocument/2006/relationships/image" Target="../media/image208.jpg"/><Relationship Id="rId3" Type="http://schemas.openxmlformats.org/officeDocument/2006/relationships/image" Target="../media/image198.png"/><Relationship Id="rId7" Type="http://schemas.openxmlformats.org/officeDocument/2006/relationships/image" Target="../media/image202.png"/><Relationship Id="rId12" Type="http://schemas.openxmlformats.org/officeDocument/2006/relationships/image" Target="../media/image207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11" Type="http://schemas.openxmlformats.org/officeDocument/2006/relationships/image" Target="../media/image206.jpg"/><Relationship Id="rId5" Type="http://schemas.openxmlformats.org/officeDocument/2006/relationships/image" Target="../media/image200.jpg"/><Relationship Id="rId10" Type="http://schemas.openxmlformats.org/officeDocument/2006/relationships/image" Target="../media/image205.jpeg"/><Relationship Id="rId4" Type="http://schemas.openxmlformats.org/officeDocument/2006/relationships/image" Target="../media/image199.jpg"/><Relationship Id="rId9" Type="http://schemas.openxmlformats.org/officeDocument/2006/relationships/image" Target="../media/image20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211.jpg"/><Relationship Id="rId7" Type="http://schemas.openxmlformats.org/officeDocument/2006/relationships/image" Target="../media/image214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g"/><Relationship Id="rId5" Type="http://schemas.openxmlformats.org/officeDocument/2006/relationships/image" Target="../media/image212.jpg"/><Relationship Id="rId10" Type="http://schemas.openxmlformats.org/officeDocument/2006/relationships/image" Target="../media/image217.jpg"/><Relationship Id="rId4" Type="http://schemas.openxmlformats.org/officeDocument/2006/relationships/image" Target="../media/image206.jpg"/><Relationship Id="rId9" Type="http://schemas.openxmlformats.org/officeDocument/2006/relationships/image" Target="../media/image21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jpg"/><Relationship Id="rId3" Type="http://schemas.openxmlformats.org/officeDocument/2006/relationships/image" Target="../media/image218.jpg"/><Relationship Id="rId7" Type="http://schemas.openxmlformats.org/officeDocument/2006/relationships/image" Target="../media/image222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jpg"/><Relationship Id="rId4" Type="http://schemas.openxmlformats.org/officeDocument/2006/relationships/image" Target="../media/image21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jpg"/><Relationship Id="rId3" Type="http://schemas.openxmlformats.org/officeDocument/2006/relationships/image" Target="../media/image226.jpg"/><Relationship Id="rId7" Type="http://schemas.openxmlformats.org/officeDocument/2006/relationships/image" Target="../media/image230.jpg"/><Relationship Id="rId12" Type="http://schemas.openxmlformats.org/officeDocument/2006/relationships/image" Target="../media/image235.jpg"/><Relationship Id="rId2" Type="http://schemas.openxmlformats.org/officeDocument/2006/relationships/image" Target="../media/image2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jpg"/><Relationship Id="rId11" Type="http://schemas.openxmlformats.org/officeDocument/2006/relationships/image" Target="../media/image234.jpg"/><Relationship Id="rId5" Type="http://schemas.openxmlformats.org/officeDocument/2006/relationships/image" Target="../media/image228.jpg"/><Relationship Id="rId10" Type="http://schemas.openxmlformats.org/officeDocument/2006/relationships/image" Target="../media/image233.jpg"/><Relationship Id="rId4" Type="http://schemas.openxmlformats.org/officeDocument/2006/relationships/image" Target="../media/image227.jpg"/><Relationship Id="rId9" Type="http://schemas.openxmlformats.org/officeDocument/2006/relationships/image" Target="../media/image23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jpg"/><Relationship Id="rId13" Type="http://schemas.openxmlformats.org/officeDocument/2006/relationships/image" Target="../media/image242.png"/><Relationship Id="rId3" Type="http://schemas.openxmlformats.org/officeDocument/2006/relationships/image" Target="../media/image235.jpg"/><Relationship Id="rId7" Type="http://schemas.openxmlformats.org/officeDocument/2006/relationships/image" Target="../media/image238.jpg"/><Relationship Id="rId12" Type="http://schemas.openxmlformats.org/officeDocument/2006/relationships/image" Target="../media/image2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11" Type="http://schemas.openxmlformats.org/officeDocument/2006/relationships/image" Target="../media/image218.jpg"/><Relationship Id="rId5" Type="http://schemas.openxmlformats.org/officeDocument/2006/relationships/image" Target="../media/image236.jpg"/><Relationship Id="rId10" Type="http://schemas.openxmlformats.org/officeDocument/2006/relationships/image" Target="../media/image241.jpg"/><Relationship Id="rId4" Type="http://schemas.openxmlformats.org/officeDocument/2006/relationships/image" Target="../media/image213.jpg"/><Relationship Id="rId9" Type="http://schemas.openxmlformats.org/officeDocument/2006/relationships/image" Target="../media/image240.jpg"/><Relationship Id="rId14" Type="http://schemas.openxmlformats.org/officeDocument/2006/relationships/image" Target="../media/image24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19.png"/><Relationship Id="rId18" Type="http://schemas.openxmlformats.org/officeDocument/2006/relationships/image" Target="../media/image35.jpg"/><Relationship Id="rId3" Type="http://schemas.openxmlformats.org/officeDocument/2006/relationships/image" Target="../media/image23.jpg"/><Relationship Id="rId21" Type="http://schemas.openxmlformats.org/officeDocument/2006/relationships/image" Target="../media/image38.jpg"/><Relationship Id="rId7" Type="http://schemas.openxmlformats.org/officeDocument/2006/relationships/image" Target="../media/image26.jpg"/><Relationship Id="rId12" Type="http://schemas.openxmlformats.org/officeDocument/2006/relationships/image" Target="../media/image18.jpg"/><Relationship Id="rId17" Type="http://schemas.openxmlformats.org/officeDocument/2006/relationships/image" Target="../media/image34.png"/><Relationship Id="rId2" Type="http://schemas.openxmlformats.org/officeDocument/2006/relationships/image" Target="../media/image22.png"/><Relationship Id="rId16" Type="http://schemas.openxmlformats.org/officeDocument/2006/relationships/image" Target="../media/image33.jpg"/><Relationship Id="rId20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2.jpeg"/><Relationship Id="rId10" Type="http://schemas.openxmlformats.org/officeDocument/2006/relationships/image" Target="../media/image29.png"/><Relationship Id="rId19" Type="http://schemas.openxmlformats.org/officeDocument/2006/relationships/image" Target="../media/image36.jpg"/><Relationship Id="rId4" Type="http://schemas.openxmlformats.org/officeDocument/2006/relationships/image" Target="../media/image9.jpg"/><Relationship Id="rId9" Type="http://schemas.openxmlformats.org/officeDocument/2006/relationships/image" Target="../media/image28.jpg"/><Relationship Id="rId14" Type="http://schemas.openxmlformats.org/officeDocument/2006/relationships/image" Target="../media/image31.jpg"/><Relationship Id="rId22" Type="http://schemas.openxmlformats.org/officeDocument/2006/relationships/image" Target="../media/image3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.png"/><Relationship Id="rId3" Type="http://schemas.openxmlformats.org/officeDocument/2006/relationships/image" Target="../media/image245.png"/><Relationship Id="rId7" Type="http://schemas.openxmlformats.org/officeDocument/2006/relationships/image" Target="../media/image210.jpg"/><Relationship Id="rId2" Type="http://schemas.openxmlformats.org/officeDocument/2006/relationships/image" Target="../media/image2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jpg"/><Relationship Id="rId5" Type="http://schemas.openxmlformats.org/officeDocument/2006/relationships/image" Target="../media/image212.jpg"/><Relationship Id="rId10" Type="http://schemas.openxmlformats.org/officeDocument/2006/relationships/image" Target="../media/image248.jpg"/><Relationship Id="rId4" Type="http://schemas.openxmlformats.org/officeDocument/2006/relationships/image" Target="../media/image246.png"/><Relationship Id="rId9" Type="http://schemas.openxmlformats.org/officeDocument/2006/relationships/image" Target="../media/image21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jpg"/><Relationship Id="rId4" Type="http://schemas.openxmlformats.org/officeDocument/2006/relationships/image" Target="../media/image249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2.jpg"/><Relationship Id="rId7" Type="http://schemas.openxmlformats.org/officeDocument/2006/relationships/image" Target="../media/image256.jpg"/><Relationship Id="rId12" Type="http://schemas.openxmlformats.org/officeDocument/2006/relationships/image" Target="../media/image261.jp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g"/><Relationship Id="rId11" Type="http://schemas.openxmlformats.org/officeDocument/2006/relationships/image" Target="../media/image260.jpg"/><Relationship Id="rId5" Type="http://schemas.openxmlformats.org/officeDocument/2006/relationships/image" Target="../media/image254.jpg"/><Relationship Id="rId10" Type="http://schemas.openxmlformats.org/officeDocument/2006/relationships/image" Target="../media/image259.jpg"/><Relationship Id="rId4" Type="http://schemas.openxmlformats.org/officeDocument/2006/relationships/image" Target="../media/image253.png"/><Relationship Id="rId9" Type="http://schemas.openxmlformats.org/officeDocument/2006/relationships/image" Target="../media/image258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53.png"/><Relationship Id="rId7" Type="http://schemas.openxmlformats.org/officeDocument/2006/relationships/image" Target="../media/image255.jp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5.png"/><Relationship Id="rId5" Type="http://schemas.openxmlformats.org/officeDocument/2006/relationships/image" Target="../media/image264.jpg"/><Relationship Id="rId4" Type="http://schemas.openxmlformats.org/officeDocument/2006/relationships/image" Target="../media/image263.jpg"/><Relationship Id="rId9" Type="http://schemas.openxmlformats.org/officeDocument/2006/relationships/image" Target="../media/image2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g"/><Relationship Id="rId7" Type="http://schemas.openxmlformats.org/officeDocument/2006/relationships/image" Target="../media/image269.jp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jpg"/><Relationship Id="rId5" Type="http://schemas.openxmlformats.org/officeDocument/2006/relationships/image" Target="../media/image267.jpg"/><Relationship Id="rId4" Type="http://schemas.openxmlformats.org/officeDocument/2006/relationships/image" Target="../media/image260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jpg"/><Relationship Id="rId3" Type="http://schemas.openxmlformats.org/officeDocument/2006/relationships/image" Target="../media/image271.jpg"/><Relationship Id="rId7" Type="http://schemas.openxmlformats.org/officeDocument/2006/relationships/image" Target="../media/image253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jp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jpg"/><Relationship Id="rId5" Type="http://schemas.openxmlformats.org/officeDocument/2006/relationships/image" Target="../media/image279.jpg"/><Relationship Id="rId4" Type="http://schemas.openxmlformats.org/officeDocument/2006/relationships/image" Target="../media/image2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jpg"/><Relationship Id="rId3" Type="http://schemas.openxmlformats.org/officeDocument/2006/relationships/image" Target="../media/image281.png"/><Relationship Id="rId7" Type="http://schemas.openxmlformats.org/officeDocument/2006/relationships/image" Target="../media/image286.jp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jpg"/><Relationship Id="rId11" Type="http://schemas.openxmlformats.org/officeDocument/2006/relationships/image" Target="../media/image290.jpg"/><Relationship Id="rId5" Type="http://schemas.openxmlformats.org/officeDocument/2006/relationships/image" Target="../media/image284.jpg"/><Relationship Id="rId10" Type="http://schemas.openxmlformats.org/officeDocument/2006/relationships/image" Target="../media/image289.jpg"/><Relationship Id="rId4" Type="http://schemas.openxmlformats.org/officeDocument/2006/relationships/image" Target="../media/image283.png"/><Relationship Id="rId9" Type="http://schemas.openxmlformats.org/officeDocument/2006/relationships/image" Target="../media/image288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jpg"/><Relationship Id="rId3" Type="http://schemas.openxmlformats.org/officeDocument/2006/relationships/image" Target="../media/image210.jpg"/><Relationship Id="rId7" Type="http://schemas.openxmlformats.org/officeDocument/2006/relationships/image" Target="../media/image14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82.png"/><Relationship Id="rId10" Type="http://schemas.openxmlformats.org/officeDocument/2006/relationships/image" Target="../media/image253.png"/><Relationship Id="rId4" Type="http://schemas.openxmlformats.org/officeDocument/2006/relationships/image" Target="../media/image212.jpg"/><Relationship Id="rId9" Type="http://schemas.openxmlformats.org/officeDocument/2006/relationships/image" Target="../media/image29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.png"/><Relationship Id="rId3" Type="http://schemas.openxmlformats.org/officeDocument/2006/relationships/image" Target="../media/image293.jpg"/><Relationship Id="rId7" Type="http://schemas.openxmlformats.org/officeDocument/2006/relationships/image" Target="../media/image29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jpg"/><Relationship Id="rId5" Type="http://schemas.openxmlformats.org/officeDocument/2006/relationships/image" Target="../media/image149.jpg"/><Relationship Id="rId4" Type="http://schemas.openxmlformats.org/officeDocument/2006/relationships/image" Target="../media/image294.jpg"/><Relationship Id="rId9" Type="http://schemas.openxmlformats.org/officeDocument/2006/relationships/image" Target="../media/image29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13" Type="http://schemas.openxmlformats.org/officeDocument/2006/relationships/image" Target="../media/image50.jpeg"/><Relationship Id="rId18" Type="http://schemas.openxmlformats.org/officeDocument/2006/relationships/image" Target="../media/image55.png"/><Relationship Id="rId3" Type="http://schemas.openxmlformats.org/officeDocument/2006/relationships/image" Target="../media/image41.jpeg"/><Relationship Id="rId7" Type="http://schemas.openxmlformats.org/officeDocument/2006/relationships/image" Target="../media/image44.jpg"/><Relationship Id="rId12" Type="http://schemas.openxmlformats.org/officeDocument/2006/relationships/image" Target="../media/image49.jpeg"/><Relationship Id="rId17" Type="http://schemas.openxmlformats.org/officeDocument/2006/relationships/image" Target="../media/image54.jpeg"/><Relationship Id="rId2" Type="http://schemas.openxmlformats.org/officeDocument/2006/relationships/image" Target="../media/image40.jpeg"/><Relationship Id="rId16" Type="http://schemas.openxmlformats.org/officeDocument/2006/relationships/image" Target="../media/image53.jp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8.jpeg"/><Relationship Id="rId5" Type="http://schemas.openxmlformats.org/officeDocument/2006/relationships/image" Target="../media/image30.jpeg"/><Relationship Id="rId15" Type="http://schemas.openxmlformats.org/officeDocument/2006/relationships/image" Target="../media/image52.png"/><Relationship Id="rId10" Type="http://schemas.openxmlformats.org/officeDocument/2006/relationships/image" Target="../media/image47.jpg"/><Relationship Id="rId19" Type="http://schemas.openxmlformats.org/officeDocument/2006/relationships/image" Target="../media/image56.jpg"/><Relationship Id="rId4" Type="http://schemas.openxmlformats.org/officeDocument/2006/relationships/image" Target="../media/image42.jpg"/><Relationship Id="rId9" Type="http://schemas.openxmlformats.org/officeDocument/2006/relationships/image" Target="../media/image46.jpg"/><Relationship Id="rId14" Type="http://schemas.openxmlformats.org/officeDocument/2006/relationships/image" Target="../media/image51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1.jpg"/><Relationship Id="rId13" Type="http://schemas.openxmlformats.org/officeDocument/2006/relationships/image" Target="../media/image306.jpg"/><Relationship Id="rId3" Type="http://schemas.openxmlformats.org/officeDocument/2006/relationships/image" Target="../media/image210.jpg"/><Relationship Id="rId7" Type="http://schemas.openxmlformats.org/officeDocument/2006/relationships/image" Target="../media/image300.jpg"/><Relationship Id="rId12" Type="http://schemas.openxmlformats.org/officeDocument/2006/relationships/image" Target="../media/image30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9.png"/><Relationship Id="rId11" Type="http://schemas.openxmlformats.org/officeDocument/2006/relationships/image" Target="../media/image304.jpg"/><Relationship Id="rId5" Type="http://schemas.openxmlformats.org/officeDocument/2006/relationships/image" Target="../media/image281.png"/><Relationship Id="rId15" Type="http://schemas.openxmlformats.org/officeDocument/2006/relationships/image" Target="../media/image308.png"/><Relationship Id="rId10" Type="http://schemas.openxmlformats.org/officeDocument/2006/relationships/image" Target="../media/image303.jpg"/><Relationship Id="rId4" Type="http://schemas.openxmlformats.org/officeDocument/2006/relationships/image" Target="../media/image282.png"/><Relationship Id="rId9" Type="http://schemas.openxmlformats.org/officeDocument/2006/relationships/image" Target="../media/image302.jpg"/><Relationship Id="rId14" Type="http://schemas.openxmlformats.org/officeDocument/2006/relationships/image" Target="../media/image30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61.jpg"/><Relationship Id="rId7" Type="http://schemas.openxmlformats.org/officeDocument/2006/relationships/image" Target="../media/image65.png"/><Relationship Id="rId12" Type="http://schemas.openxmlformats.org/officeDocument/2006/relationships/image" Target="../media/image70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g"/><Relationship Id="rId10" Type="http://schemas.openxmlformats.org/officeDocument/2006/relationships/image" Target="../media/image68.jpg"/><Relationship Id="rId4" Type="http://schemas.openxmlformats.org/officeDocument/2006/relationships/image" Target="../media/image62.jp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13" Type="http://schemas.openxmlformats.org/officeDocument/2006/relationships/image" Target="../media/image79.jpeg"/><Relationship Id="rId3" Type="http://schemas.openxmlformats.org/officeDocument/2006/relationships/image" Target="../media/image59.jpg"/><Relationship Id="rId7" Type="http://schemas.openxmlformats.org/officeDocument/2006/relationships/image" Target="../media/image57.png"/><Relationship Id="rId12" Type="http://schemas.openxmlformats.org/officeDocument/2006/relationships/image" Target="../media/image78.jpg"/><Relationship Id="rId17" Type="http://schemas.openxmlformats.org/officeDocument/2006/relationships/image" Target="../media/image83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11" Type="http://schemas.openxmlformats.org/officeDocument/2006/relationships/image" Target="../media/image77.png"/><Relationship Id="rId5" Type="http://schemas.openxmlformats.org/officeDocument/2006/relationships/image" Target="../media/image72.jpg"/><Relationship Id="rId15" Type="http://schemas.openxmlformats.org/officeDocument/2006/relationships/image" Target="../media/image81.jpg"/><Relationship Id="rId10" Type="http://schemas.openxmlformats.org/officeDocument/2006/relationships/image" Target="../media/image76.png"/><Relationship Id="rId4" Type="http://schemas.openxmlformats.org/officeDocument/2006/relationships/image" Target="../media/image71.jpg"/><Relationship Id="rId9" Type="http://schemas.openxmlformats.org/officeDocument/2006/relationships/image" Target="../media/image75.jpg"/><Relationship Id="rId14" Type="http://schemas.openxmlformats.org/officeDocument/2006/relationships/image" Target="../media/image8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Rectangle 1"/>
          <p:cNvSpPr/>
          <p:nvPr/>
        </p:nvSpPr>
        <p:spPr>
          <a:xfrm>
            <a:off x="5520855" y="1279585"/>
            <a:ext cx="1549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“</a:t>
            </a:r>
            <a:r>
              <a:rPr lang="en-US" b="1" strike="sngStrike" dirty="0" err="1"/>
              <a:t>Nellenkaese</a:t>
            </a:r>
            <a:r>
              <a:rPr lang="en-US" b="1" strike="sngStrike" dirty="0"/>
              <a:t>”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47809" y="1777451"/>
            <a:ext cx="6866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Webmd</a:t>
            </a:r>
            <a:r>
              <a:rPr lang="en-US" strike="sngStrike" dirty="0"/>
              <a:t>: dried </a:t>
            </a:r>
            <a:r>
              <a:rPr lang="en-US" strike="sngStrike" dirty="0" err="1"/>
              <a:t>sprem</a:t>
            </a:r>
            <a:r>
              <a:rPr lang="en-US" strike="sngStrike" dirty="0"/>
              <a:t> </a:t>
            </a:r>
            <a:r>
              <a:rPr lang="en-US" strike="sngStrike" dirty="0" err="1"/>
              <a:t>aroudn</a:t>
            </a:r>
            <a:r>
              <a:rPr lang="en-US" strike="sngStrike" dirty="0"/>
              <a:t> </a:t>
            </a:r>
            <a:r>
              <a:rPr lang="en-US" strike="sngStrike" dirty="0" err="1"/>
              <a:t>uncercumsized</a:t>
            </a:r>
            <a:r>
              <a:rPr lang="en-US" strike="sngStrike" dirty="0"/>
              <a:t> penis, </a:t>
            </a:r>
            <a:r>
              <a:rPr lang="en-US" strike="sngStrike" dirty="0" err="1"/>
              <a:t>pensi</a:t>
            </a:r>
            <a:r>
              <a:rPr lang="en-US" strike="sngStrike" dirty="0"/>
              <a:t> cheese(dried)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24395" y="2336900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Nellles</a:t>
            </a:r>
            <a:endParaRPr lang="en-US" b="1" dirty="0"/>
          </a:p>
          <a:p>
            <a:r>
              <a:rPr lang="en-US" dirty="0"/>
              <a:t>Amoroso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87442" y="849824"/>
            <a:ext cx="497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Secretary University and </a:t>
            </a:r>
            <a:r>
              <a:rPr lang="en-US" dirty="0" err="1"/>
              <a:t>Pope.St</a:t>
            </a:r>
            <a:r>
              <a:rPr lang="en-US" dirty="0"/>
              <a:t>. Francis(Assistant)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4" y="1085817"/>
            <a:ext cx="876300" cy="8763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71958" y="4185294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7c  </a:t>
            </a:r>
            <a:r>
              <a:rPr lang="en-US" strike="sngStrike" dirty="0"/>
              <a:t>Dirk </a:t>
            </a:r>
            <a:r>
              <a:rPr lang="en-US" strike="sngStrike" dirty="0" err="1"/>
              <a:t>Vanilli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4282194" y="42729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63676" y="4656387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  SQ:FEDARL:TRADEMARK 		</a:t>
            </a:r>
          </a:p>
          <a:p>
            <a:r>
              <a:rPr lang="en-US" dirty="0"/>
              <a:t>	    Monitoring-as-Service™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636713" y="2244103"/>
            <a:ext cx="909782" cy="41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724395" y="2632398"/>
            <a:ext cx="1296381" cy="186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370649" y="1871469"/>
            <a:ext cx="876127" cy="2683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kit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4338800" y="3373613"/>
            <a:ext cx="3767224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311421" y="5521565"/>
            <a:ext cx="4356590" cy="44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5724395" y="3800340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334674" y="3431008"/>
            <a:ext cx="204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Mini Playback Show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282194" y="34366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7334581" y="4129902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Milli</a:t>
            </a:r>
            <a:r>
              <a:rPr lang="en-US" strike="sngStrike" dirty="0"/>
              <a:t> </a:t>
            </a:r>
            <a:r>
              <a:rPr lang="en-US" strike="sngStrike" dirty="0" err="1"/>
              <a:t>Vanilli</a:t>
            </a:r>
            <a:endParaRPr lang="en-US" strike="sngStrike" dirty="0"/>
          </a:p>
        </p:txBody>
      </p:sp>
      <p:cxnSp>
        <p:nvCxnSpPr>
          <p:cNvPr id="92" name="Straight Arrow Connector 91"/>
          <p:cNvCxnSpPr>
            <a:endCxn id="90" idx="0"/>
          </p:cNvCxnSpPr>
          <p:nvPr/>
        </p:nvCxnSpPr>
        <p:spPr>
          <a:xfrm>
            <a:off x="7528142" y="3615674"/>
            <a:ext cx="410932" cy="514228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 rot="2948378">
            <a:off x="7440806" y="3725346"/>
            <a:ext cx="944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(Kaiser)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693427" y="3318668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</a:t>
            </a:r>
            <a:r>
              <a:rPr lang="en-US" baseline="30000" dirty="0"/>
              <a:t>th</a:t>
            </a:r>
            <a:r>
              <a:rPr lang="en-US" dirty="0"/>
              <a:t>!88th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338800" y="3432867"/>
            <a:ext cx="4122740" cy="2076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491070" y="1855871"/>
            <a:ext cx="6700930" cy="3000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10289334" y="2930679"/>
            <a:ext cx="131638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202124"/>
                </a:solidFill>
                <a:latin typeface="Roboto"/>
                <a:hlinkClick r:id="rId3"/>
              </a:rPr>
              <a:t>Holger </a:t>
            </a:r>
            <a:r>
              <a:rPr lang="en-US" sz="1200" dirty="0" err="1">
                <a:solidFill>
                  <a:srgbClr val="202124"/>
                </a:solidFill>
                <a:latin typeface="Roboto"/>
                <a:hlinkClick r:id="rId3"/>
              </a:rPr>
              <a:t>Hanselka</a:t>
            </a:r>
            <a:endParaRPr lang="en-US" sz="1200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921" y="2813255"/>
            <a:ext cx="505413" cy="50541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512247" y="27296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8510616" y="2540782"/>
            <a:ext cx="3385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44</a:t>
            </a:r>
            <a:r>
              <a:rPr lang="en-US" sz="800" baseline="30000" dirty="0"/>
              <a:t>th</a:t>
            </a:r>
            <a:r>
              <a:rPr lang="en-US" sz="800" dirty="0"/>
              <a:t>.88</a:t>
            </a:r>
            <a:r>
              <a:rPr lang="en-US" sz="800" baseline="30000" dirty="0"/>
              <a:t>th</a:t>
            </a:r>
            <a:r>
              <a:rPr lang="en-US" sz="800" dirty="0"/>
              <a:t>.Pope St. Francis.8</a:t>
            </a:r>
            <a:r>
              <a:rPr lang="en-US" sz="800" baseline="30000" dirty="0"/>
              <a:t>th</a:t>
            </a:r>
            <a:r>
              <a:rPr lang="en-US" sz="800" dirty="0"/>
              <a:t>(floor).</a:t>
            </a:r>
            <a:r>
              <a:rPr lang="en-US" sz="800" dirty="0" err="1"/>
              <a:t>Angela.VP</a:t>
            </a:r>
            <a:r>
              <a:rPr lang="en-US" sz="800" dirty="0"/>
              <a:t> </a:t>
            </a:r>
            <a:r>
              <a:rPr lang="en-US" sz="800" dirty="0" err="1"/>
              <a:t>Germany.Grazzi</a:t>
            </a:r>
            <a:r>
              <a:rPr lang="en-US" sz="800" dirty="0"/>
              <a:t>. P-I-Z-Z-</a:t>
            </a:r>
            <a:r>
              <a:rPr lang="en-US" sz="800" dirty="0" err="1"/>
              <a:t>A.</a:t>
            </a:r>
            <a:r>
              <a:rPr lang="en-US" sz="800" strike="sngStrike" dirty="0" err="1"/>
              <a:t>oven</a:t>
            </a:r>
            <a:endParaRPr lang="en-US" sz="800" strike="sngStrike" dirty="0"/>
          </a:p>
          <a:p>
            <a:r>
              <a:rPr lang="en-US" sz="800" dirty="0"/>
              <a:t>WWI.8</a:t>
            </a:r>
            <a:r>
              <a:rPr lang="en-US" sz="800" baseline="30000" dirty="0"/>
              <a:t>th</a:t>
            </a:r>
            <a:r>
              <a:rPr lang="en-US" sz="800" dirty="0"/>
              <a:t>(floor).</a:t>
            </a:r>
            <a:r>
              <a:rPr lang="en-US" sz="800" dirty="0" err="1"/>
              <a:t>Rhein</a:t>
            </a:r>
            <a:r>
              <a:rPr lang="en-US" sz="800" dirty="0"/>
              <a:t>-Main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015" y="2210584"/>
            <a:ext cx="415039" cy="319385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9581882" y="2949336"/>
            <a:ext cx="2023838" cy="2148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562108" y="2813255"/>
            <a:ext cx="3325280" cy="5908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526753" y="3509727"/>
            <a:ext cx="2110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Secretary University </a:t>
            </a:r>
          </a:p>
        </p:txBody>
      </p:sp>
      <p:cxnSp>
        <p:nvCxnSpPr>
          <p:cNvPr id="113" name="Straight Connector 112"/>
          <p:cNvCxnSpPr/>
          <p:nvPr/>
        </p:nvCxnSpPr>
        <p:spPr>
          <a:xfrm>
            <a:off x="8668011" y="4369960"/>
            <a:ext cx="3091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0325744" y="4105716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Nellles</a:t>
            </a:r>
            <a:endParaRPr lang="en-US" strike="sngStrike" dirty="0"/>
          </a:p>
        </p:txBody>
      </p:sp>
      <p:sp>
        <p:nvSpPr>
          <p:cNvPr id="115" name="TextBox 114"/>
          <p:cNvSpPr txBox="1"/>
          <p:nvPr/>
        </p:nvSpPr>
        <p:spPr>
          <a:xfrm>
            <a:off x="1808712" y="2778872"/>
            <a:ext cx="638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KING.PAYMENTS.nonPoliceAusidne</a:t>
            </a:r>
            <a:r>
              <a:rPr lang="en-US" strike="sngStrike" dirty="0"/>
              <a:t>(</a:t>
            </a:r>
            <a:r>
              <a:rPr lang="en-US" strike="sngStrike" dirty="0" err="1"/>
              <a:t>Houdy</a:t>
            </a:r>
            <a:r>
              <a:rPr lang="en-US" strike="sngStrike" dirty="0"/>
              <a:t> </a:t>
            </a:r>
            <a:r>
              <a:rPr lang="en-US" strike="sngStrike" dirty="0" err="1"/>
              <a:t>Duddy</a:t>
            </a:r>
            <a:r>
              <a:rPr lang="en-US" strike="sngStrike" dirty="0"/>
              <a:t>).</a:t>
            </a:r>
            <a:r>
              <a:rPr lang="en-US" strike="sngStrike" dirty="0" err="1"/>
              <a:t>marx</a:t>
            </a:r>
            <a:r>
              <a:rPr lang="en-US" strike="sngStrike" dirty="0"/>
              <a:t>(</a:t>
            </a:r>
            <a:r>
              <a:rPr lang="en-US" strike="sngStrike" dirty="0" err="1"/>
              <a:t>rls</a:t>
            </a:r>
            <a:r>
              <a:rPr lang="en-US" strike="sngStrike" dirty="0"/>
              <a:t> 5c-10c)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69" y="2874024"/>
            <a:ext cx="442926" cy="332195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>
            <a:off x="5196150" y="2949336"/>
            <a:ext cx="2716900" cy="149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9" y="3352650"/>
            <a:ext cx="868002" cy="577616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" y="2084753"/>
            <a:ext cx="850424" cy="1081193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03199" y="3548790"/>
            <a:ext cx="511315" cy="620882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087" y="3548790"/>
            <a:ext cx="620882" cy="620882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2956866" y="823481"/>
            <a:ext cx="1630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FBI:WMD:GREEN(!</a:t>
            </a:r>
            <a:r>
              <a:rPr lang="en-US" sz="1000" dirty="0" err="1"/>
              <a:t>stanford</a:t>
            </a:r>
            <a:r>
              <a:rPr lang="en-US" sz="1000" dirty="0"/>
              <a:t>)</a:t>
            </a:r>
          </a:p>
          <a:p>
            <a:r>
              <a:rPr lang="en-US" sz="1000" dirty="0"/>
              <a:t>FBI:WMD:RED(</a:t>
            </a:r>
            <a:r>
              <a:rPr lang="en-US" sz="1000" dirty="0" err="1"/>
              <a:t>stanford</a:t>
            </a:r>
            <a:r>
              <a:rPr lang="en-US" sz="1000" dirty="0"/>
              <a:t>)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751427" y="5902499"/>
            <a:ext cx="1978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chezz</a:t>
            </a:r>
            <a:r>
              <a:rPr lang="en-US" dirty="0"/>
              <a:t> it spray dried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127" y="5565636"/>
            <a:ext cx="290873" cy="980242"/>
          </a:xfrm>
          <a:prstGeom prst="rect">
            <a:avLst/>
          </a:prstGeom>
        </p:spPr>
      </p:pic>
      <p:sp>
        <p:nvSpPr>
          <p:cNvPr id="128" name="Rectangle 127"/>
          <p:cNvSpPr/>
          <p:nvPr/>
        </p:nvSpPr>
        <p:spPr>
          <a:xfrm>
            <a:off x="1888143" y="6176546"/>
            <a:ext cx="1463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Houdy</a:t>
            </a:r>
            <a:r>
              <a:rPr lang="en-US" strike="sngStrike" dirty="0"/>
              <a:t> </a:t>
            </a:r>
            <a:r>
              <a:rPr lang="en-US" strike="sngStrike" dirty="0" err="1"/>
              <a:t>Duddy</a:t>
            </a:r>
            <a:endParaRPr lang="en-US" dirty="0"/>
          </a:p>
        </p:txBody>
      </p:sp>
      <p:cxnSp>
        <p:nvCxnSpPr>
          <p:cNvPr id="130" name="Straight Connector 129"/>
          <p:cNvCxnSpPr/>
          <p:nvPr/>
        </p:nvCxnSpPr>
        <p:spPr>
          <a:xfrm>
            <a:off x="1888143" y="6087165"/>
            <a:ext cx="2054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1159099" y="5543600"/>
            <a:ext cx="978794" cy="1002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1787349" y="5482363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Engl.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00150" y="5482363"/>
            <a:ext cx="2634027" cy="127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>
            <a:off x="1419127" y="5731099"/>
            <a:ext cx="1761955" cy="814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23987" y="1267856"/>
            <a:ext cx="10960608" cy="56327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/>
          <p:cNvSpPr/>
          <p:nvPr/>
        </p:nvSpPr>
        <p:spPr>
          <a:xfrm>
            <a:off x="2947981" y="2082279"/>
            <a:ext cx="10935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u="sng" dirty="0">
                <a:solidFill>
                  <a:srgbClr val="006CB8"/>
                </a:solidFill>
                <a:latin typeface="Source Sans Pro"/>
                <a:hlinkClick r:id="rId12"/>
              </a:rPr>
              <a:t>nhd@stanford.edu</a:t>
            </a:r>
            <a:endParaRPr lang="en-US" sz="800" dirty="0"/>
          </a:p>
        </p:txBody>
      </p:sp>
      <p:cxnSp>
        <p:nvCxnSpPr>
          <p:cNvPr id="138" name="Straight Connector 137"/>
          <p:cNvCxnSpPr/>
          <p:nvPr/>
        </p:nvCxnSpPr>
        <p:spPr>
          <a:xfrm>
            <a:off x="6711696" y="1034490"/>
            <a:ext cx="3072225" cy="51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>
            <a:off x="4693427" y="1083177"/>
            <a:ext cx="1861173" cy="22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395688" y="1657808"/>
            <a:ext cx="4030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CPVA.ATOMCLOCK(</a:t>
            </a:r>
            <a:r>
              <a:rPr lang="en-US" dirty="0" err="1"/>
              <a:t>PETERSSON,</a:t>
            </a:r>
            <a:r>
              <a:rPr lang="en-US" sz="800" strike="sngStrike" dirty="0" err="1"/>
              <a:t>cheezit</a:t>
            </a:r>
            <a:r>
              <a:rPr lang="en-US" dirty="0"/>
              <a:t>)</a:t>
            </a:r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3098818" y="2138459"/>
            <a:ext cx="554217" cy="205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3653035" y="1855871"/>
            <a:ext cx="1543115" cy="15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0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43100" y="1460500"/>
            <a:ext cx="2095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Victum</a:t>
            </a:r>
            <a:r>
              <a:rPr lang="en-US" b="1" dirty="0"/>
              <a:t>: </a:t>
            </a:r>
            <a:r>
              <a:rPr lang="en-US" dirty="0" err="1"/>
              <a:t>Alios</a:t>
            </a:r>
            <a:r>
              <a:rPr lang="en-US" dirty="0"/>
              <a:t> </a:t>
            </a:r>
            <a:r>
              <a:rPr lang="en-US" dirty="0" err="1"/>
              <a:t>Rampf</a:t>
            </a:r>
            <a:endParaRPr lang="en-US" dirty="0"/>
          </a:p>
          <a:p>
            <a:r>
              <a:rPr lang="en-US" dirty="0"/>
              <a:t>	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6000" y="1091168"/>
            <a:ext cx="351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HOMCIDE:IS-A-BELL(</a:t>
            </a:r>
            <a:r>
              <a:rPr lang="en-US" strike="sngStrike" dirty="0"/>
              <a:t>soviet </a:t>
            </a:r>
            <a:r>
              <a:rPr lang="en-US" strike="sngStrike" dirty="0" err="1"/>
              <a:t>unioin</a:t>
            </a:r>
            <a:r>
              <a:rPr lang="en-US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74017" y="3386374"/>
            <a:ext cx="3253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Gorbchev</a:t>
            </a:r>
            <a:r>
              <a:rPr lang="en-US" strike="sngStrike" dirty="0"/>
              <a:t>(</a:t>
            </a:r>
            <a:r>
              <a:rPr lang="en-US" strike="sngStrike" dirty="0" err="1"/>
              <a:t>michelbach,redhouse</a:t>
            </a:r>
            <a:r>
              <a:rPr lang="en-US" strike="sngStrike" dirty="0"/>
              <a:t>)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17" y="2713692"/>
            <a:ext cx="1008383" cy="742816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0" y="1711940"/>
            <a:ext cx="1955800" cy="789781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63217" y="3455624"/>
            <a:ext cx="570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!Paul Sr.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25178" y="2590621"/>
            <a:ext cx="504191" cy="148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682111" y="2694552"/>
            <a:ext cx="504191" cy="1486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672982" y="940348"/>
            <a:ext cx="2771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trike="sngStrike" dirty="0" err="1"/>
              <a:t>Apple.“MOVIING</a:t>
            </a:r>
            <a:r>
              <a:rPr lang="en-US" sz="2800" strike="sngStrike" dirty="0"/>
              <a:t>”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5702300" y="3333660"/>
            <a:ext cx="1879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874000" y="3393016"/>
            <a:ext cx="339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HOMCIDE:IS-A-BELL(</a:t>
            </a:r>
            <a:r>
              <a:rPr lang="en-US" b="1" strike="sngStrike" dirty="0"/>
              <a:t>soviet </a:t>
            </a:r>
            <a:r>
              <a:rPr lang="en-US" b="1" strike="sngStrike" dirty="0" err="1"/>
              <a:t>unioin</a:t>
            </a:r>
            <a:r>
              <a:rPr lang="en-US" dirty="0"/>
              <a:t>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8725883" y="3811299"/>
            <a:ext cx="363375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Alios-Degler-Strasse</a:t>
            </a:r>
            <a:r>
              <a:rPr lang="en-US" dirty="0"/>
              <a:t> 66</a:t>
            </a:r>
          </a:p>
          <a:p>
            <a:r>
              <a:rPr lang="en-US" strike="sngStrike" dirty="0" err="1"/>
              <a:t>Gorvhceoh</a:t>
            </a:r>
            <a:r>
              <a:rPr lang="en-US" strike="sngStrike" dirty="0"/>
              <a:t>(</a:t>
            </a:r>
            <a:r>
              <a:rPr lang="en-US" strike="sngStrike" dirty="0" err="1"/>
              <a:t>Gaggneau-Michealbach</a:t>
            </a:r>
            <a:r>
              <a:rPr lang="en-US" dirty="0"/>
              <a:t>,)</a:t>
            </a:r>
          </a:p>
          <a:p>
            <a:r>
              <a:rPr lang="en-US" dirty="0" err="1"/>
              <a:t>Damiler</a:t>
            </a:r>
            <a:r>
              <a:rPr lang="en-US" dirty="0"/>
              <a:t> Ag</a:t>
            </a:r>
          </a:p>
        </p:txBody>
      </p:sp>
      <p:cxnSp>
        <p:nvCxnSpPr>
          <p:cNvPr id="81" name="Straight Connector 80"/>
          <p:cNvCxnSpPr/>
          <p:nvPr/>
        </p:nvCxnSpPr>
        <p:spPr>
          <a:xfrm>
            <a:off x="8585200" y="3937000"/>
            <a:ext cx="3225800" cy="13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1958830" y="4130530"/>
            <a:ext cx="3088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  <a:r>
              <a:rPr lang="en-US" dirty="0"/>
              <a:t> 1366 Marlin Ave</a:t>
            </a:r>
          </a:p>
          <a:p>
            <a:r>
              <a:rPr lang="en-US" dirty="0"/>
              <a:t>	</a:t>
            </a:r>
            <a:r>
              <a:rPr lang="en-US" dirty="0" err="1"/>
              <a:t>Fsoter</a:t>
            </a:r>
            <a:r>
              <a:rPr lang="en-US" dirty="0"/>
              <a:t> City, </a:t>
            </a:r>
            <a:r>
              <a:rPr lang="en-US" dirty="0" err="1"/>
              <a:t>Califonria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2060430" y="3972081"/>
            <a:ext cx="926117" cy="97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14732" y="4067030"/>
            <a:ext cx="1712935" cy="10279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975777" y="4076700"/>
            <a:ext cx="1712935" cy="10279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6152473" y="392288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“666 6”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5682823" y="3636546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</a:t>
            </a:r>
          </a:p>
        </p:txBody>
      </p:sp>
      <p:sp>
        <p:nvSpPr>
          <p:cNvPr id="93" name="Rectangle 92"/>
          <p:cNvSpPr/>
          <p:nvPr/>
        </p:nvSpPr>
        <p:spPr>
          <a:xfrm>
            <a:off x="5832402" y="4300360"/>
            <a:ext cx="1955800" cy="27819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!PAUL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806496" y="3765802"/>
            <a:ext cx="1981706" cy="8573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5822740" y="1346143"/>
            <a:ext cx="63851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KING/QUEEN.jobs/jobs/</a:t>
            </a:r>
            <a:r>
              <a:rPr lang="en-US" strike="sngStrike" dirty="0" err="1"/>
              <a:t>meies</a:t>
            </a:r>
            <a:r>
              <a:rPr lang="en-US" strike="sngStrike" dirty="0"/>
              <a:t>/</a:t>
            </a:r>
            <a:r>
              <a:rPr lang="en-US" strike="sngStrike" dirty="0" err="1"/>
              <a:t>meies</a:t>
            </a:r>
            <a:r>
              <a:rPr lang="en-US" strike="sngStrike" dirty="0"/>
              <a:t>/</a:t>
            </a:r>
            <a:r>
              <a:rPr lang="en-US" strike="sngStrike" dirty="0" err="1"/>
              <a:t>meire</a:t>
            </a:r>
            <a:r>
              <a:rPr lang="en-US" strike="sngStrike" dirty="0"/>
              <a:t>/</a:t>
            </a:r>
            <a:r>
              <a:rPr lang="en-US" strike="sngStrike" dirty="0" err="1"/>
              <a:t>msiers</a:t>
            </a:r>
            <a:r>
              <a:rPr lang="en-US" strike="sngStrike" dirty="0"/>
              <a:t>:</a:t>
            </a:r>
          </a:p>
          <a:p>
            <a:r>
              <a:rPr lang="en-US" strike="sngStrike" dirty="0"/>
              <a:t>I moved 9 times in 2 years 1986/7 then </a:t>
            </a:r>
            <a:r>
              <a:rPr lang="en-US" dirty="0"/>
              <a:t>1988/9 CHECKPON CHALIE</a:t>
            </a:r>
          </a:p>
          <a:p>
            <a:r>
              <a:rPr lang="en-US" dirty="0"/>
              <a:t>SQ.v0.CPVA.§187.PREA 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meiers</a:t>
            </a:r>
            <a:endParaRPr lang="en-US" sz="800" strike="sngStrik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672982" y="1342769"/>
            <a:ext cx="7534904" cy="10313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291" y="1410012"/>
            <a:ext cx="892672" cy="502277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2911937" y="30044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934" y="1473085"/>
            <a:ext cx="384123" cy="282657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2911937" y="1593669"/>
            <a:ext cx="1619128" cy="26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73532" y="1481951"/>
            <a:ext cx="1757533" cy="2952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2536963" y="1859210"/>
            <a:ext cx="205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Alios-Degler-Strasse</a:t>
            </a:r>
            <a:endParaRPr lang="en-US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3803" y="3065123"/>
            <a:ext cx="737149" cy="530085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534" y="880952"/>
            <a:ext cx="737149" cy="530085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5820180" y="606087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https://dl.dropboxusercontent.com/scl/fi/pcnnlpgne46hc4r2ir5wn/wolfgang.png?dl=0&amp;rlkey=nyo8tk7fk17kje7bjh85f5xaa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5845963" y="6433494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https://dl.dropboxusercontent.com/scl/fi/pcnnlpgne46hc4r2ir5wn/wolfgang.png?dl=0&amp;rlkey=nyo8tk7fk17kje7bjh85f5xaa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497944" y="5622566"/>
            <a:ext cx="1846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</a:t>
            </a:r>
          </a:p>
          <a:p>
            <a:endParaRPr lang="en-US" dirty="0"/>
          </a:p>
          <a:p>
            <a:r>
              <a:rPr lang="en-US" dirty="0"/>
              <a:t>HOMCE:IS-A-BELL</a:t>
            </a:r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67237" y="6276321"/>
            <a:ext cx="506118" cy="363950"/>
          </a:xfrm>
          <a:prstGeom prst="rect">
            <a:avLst/>
          </a:prstGeom>
        </p:spPr>
      </p:pic>
      <p:sp>
        <p:nvSpPr>
          <p:cNvPr id="111" name="Rectangle 110"/>
          <p:cNvSpPr/>
          <p:nvPr/>
        </p:nvSpPr>
        <p:spPr>
          <a:xfrm>
            <a:off x="5497944" y="5207802"/>
            <a:ext cx="2732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HOMICDIE:KYRSTAL.St</a:t>
            </a:r>
            <a:r>
              <a:rPr lang="en-US" dirty="0"/>
              <a:t>. Rita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548" y="5199500"/>
            <a:ext cx="607238" cy="78279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273683" y="5064657"/>
            <a:ext cx="6904399" cy="18352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57200" y="4968715"/>
            <a:ext cx="11720882" cy="124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850900" y="5219700"/>
            <a:ext cx="2068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“The </a:t>
            </a:r>
            <a:r>
              <a:rPr lang="en-US" sz="800" strike="sngStrike" dirty="0" err="1"/>
              <a:t>butche</a:t>
            </a:r>
            <a:r>
              <a:rPr lang="en-US" sz="800" strike="sngStrike" dirty="0"/>
              <a:t>” angles to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diete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zetches</a:t>
            </a:r>
            <a:endParaRPr lang="en-US" sz="800" strike="sngStrike" dirty="0"/>
          </a:p>
          <a:p>
            <a:r>
              <a:rPr lang="en-US" sz="800" strike="sngStrike" dirty="0"/>
              <a:t>Wieland moves; </a:t>
            </a:r>
            <a:r>
              <a:rPr lang="en-US" sz="800" strike="sngStrike" dirty="0" err="1"/>
              <a:t>configotuato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mamgement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33458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422400"/>
            <a:ext cx="2501900" cy="67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2514600"/>
            <a:ext cx="7416800" cy="660400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LANGLEY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864600" y="2057400"/>
            <a:ext cx="3327400" cy="787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MATHEW:30</a:t>
            </a:r>
          </a:p>
        </p:txBody>
      </p:sp>
      <p:sp>
        <p:nvSpPr>
          <p:cNvPr id="15" name="Oval 14"/>
          <p:cNvSpPr/>
          <p:nvPr/>
        </p:nvSpPr>
        <p:spPr>
          <a:xfrm>
            <a:off x="5156200" y="3175000"/>
            <a:ext cx="2260600" cy="218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56200" y="4673600"/>
            <a:ext cx="2260600" cy="218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753100" y="6451600"/>
            <a:ext cx="88900" cy="1651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156200" y="6271127"/>
            <a:ext cx="2374900" cy="3455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279900" y="351790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738" y="3816457"/>
            <a:ext cx="2104762" cy="17142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4500" y="3761404"/>
            <a:ext cx="1337139" cy="854351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8343900" y="3761404"/>
            <a:ext cx="3597739" cy="13185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343901" y="3654927"/>
            <a:ext cx="3680346" cy="1875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562100" y="5901795"/>
            <a:ext cx="324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you want to my asshole? Life </a:t>
            </a:r>
            <a:r>
              <a:rPr lang="en-US" sz="800" strike="sngStrike" dirty="0" err="1"/>
              <a:t>expendute</a:t>
            </a:r>
            <a:r>
              <a:rPr lang="en-US" sz="800" strike="sngStrike" dirty="0"/>
              <a:t> sand {STATE} is </a:t>
            </a:r>
            <a:r>
              <a:rPr lang="en-US" sz="800" strike="sngStrike" dirty="0" err="1"/>
              <a:t>seing</a:t>
            </a:r>
            <a:r>
              <a:rPr lang="en-US" sz="800" strike="sngStrike" dirty="0"/>
              <a:t> asshole</a:t>
            </a:r>
          </a:p>
          <a:p>
            <a:r>
              <a:rPr lang="en-US" sz="1000" dirty="0"/>
              <a:t>[x] no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794000" y="3517900"/>
            <a:ext cx="262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2014 </a:t>
            </a:r>
            <a:r>
              <a:rPr lang="en-US" sz="800" strike="sngStrike" dirty="0" err="1"/>
              <a:t>Cisco.moniogn.employe.mark.zucker</a:t>
            </a:r>
            <a:r>
              <a:rPr lang="en-US" sz="800" strike="sngStrike" dirty="0"/>
              <a:t>(logical)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90072" y="6364873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</a:t>
            </a:r>
            <a:r>
              <a:rPr lang="en-US" sz="800" strike="sngStrike" dirty="0" err="1"/>
              <a:t>wanto</a:t>
            </a:r>
            <a:r>
              <a:rPr lang="en-US" sz="800" strike="sngStrike" dirty="0"/>
              <a:t> see you asshole</a:t>
            </a:r>
          </a:p>
          <a:p>
            <a:r>
              <a:rPr lang="en-US" sz="800" strike="sngStrike" dirty="0"/>
              <a:t>[x] no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1562100" y="5981700"/>
            <a:ext cx="368300" cy="38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84134" y="3239488"/>
            <a:ext cx="2565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 </a:t>
            </a:r>
            <a:r>
              <a:rPr lang="en-US" sz="800" strike="sngStrike" dirty="0"/>
              <a:t>IBM Portal .</a:t>
            </a:r>
            <a:r>
              <a:rPr lang="en-US" sz="800" strike="sngStrike" dirty="0" err="1"/>
              <a:t>employe.mark.zuckerber</a:t>
            </a:r>
            <a:r>
              <a:rPr lang="en-US" sz="800" strike="sngStrike" dirty="0"/>
              <a:t>(logical)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31909" y="3081254"/>
            <a:ext cx="315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Brought, known or </a:t>
            </a:r>
            <a:r>
              <a:rPr lang="en-US" sz="800" strike="sngStrike" dirty="0" err="1"/>
              <a:t>unknow</a:t>
            </a:r>
            <a:r>
              <a:rPr lang="en-US" sz="800" strike="sngStrike" dirty="0"/>
              <a:t> in </a:t>
            </a:r>
            <a:r>
              <a:rPr lang="en-US" dirty="0"/>
              <a:t>2006 </a:t>
            </a:r>
            <a:r>
              <a:rPr lang="en-US" strike="sngStrike" dirty="0"/>
              <a:t>than in </a:t>
            </a:r>
            <a:r>
              <a:rPr lang="en-US" dirty="0"/>
              <a:t>2014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2000" y="1422400"/>
            <a:ext cx="4424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[x] no 0.1 </a:t>
            </a:r>
            <a:r>
              <a:rPr lang="en-US" strike="sngStrike" dirty="0" err="1"/>
              <a:t>ewaw</a:t>
            </a:r>
            <a:r>
              <a:rPr lang="en-US" strike="sngStrike" dirty="0"/>
              <a:t>; </a:t>
            </a:r>
            <a:r>
              <a:rPr lang="en-US" strike="sngStrike" dirty="0" err="1"/>
              <a:t>Pegaon</a:t>
            </a:r>
            <a:r>
              <a:rPr lang="en-US" strike="sngStrike" dirty="0"/>
              <a:t>,!</a:t>
            </a:r>
            <a:r>
              <a:rPr lang="en-US" strike="sngStrike" dirty="0" err="1"/>
              <a:t>jew,REPENT</a:t>
            </a:r>
            <a:r>
              <a:rPr lang="en-US" sz="800" strike="sngStrike" dirty="0"/>
              <a:t>(--saints football)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499738" y="1143000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!MLK</a:t>
            </a:r>
            <a:r>
              <a:rPr lang="en-US" sz="800" strike="sngStrike" dirty="0"/>
              <a:t>(!reform).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evanglium</a:t>
            </a:r>
            <a:r>
              <a:rPr lang="en-US" sz="800" strike="sngStrike" dirty="0"/>
              <a:t>)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343900" y="1143000"/>
            <a:ext cx="2590800" cy="615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54700" y="1707634"/>
            <a:ext cx="881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1983/4 </a:t>
            </a:r>
            <a:r>
              <a:rPr lang="en-US" dirty="0" err="1"/>
              <a:t>nonPoliceTRX</a:t>
            </a:r>
            <a:r>
              <a:rPr lang="en-US" strike="sngStrike" dirty="0"/>
              <a:t>(repent</a:t>
            </a:r>
            <a:r>
              <a:rPr lang="en-US" dirty="0"/>
              <a:t>).</a:t>
            </a:r>
            <a:r>
              <a:rPr lang="en-US" dirty="0" err="1"/>
              <a:t>Pope.St.Anseml.Montesry.St</a:t>
            </a:r>
            <a:r>
              <a:rPr lang="en-US" dirty="0"/>
              <a:t>. </a:t>
            </a:r>
            <a:r>
              <a:rPr lang="en-US" dirty="0" err="1"/>
              <a:t>Andrews.OFRT</a:t>
            </a:r>
            <a:r>
              <a:rPr lang="en-US" dirty="0"/>
              <a:t> WORTH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17605" y="5500123"/>
            <a:ext cx="27622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To see </a:t>
            </a:r>
            <a:r>
              <a:rPr lang="en-US" sz="900" strike="sngStrike" dirty="0" err="1"/>
              <a:t>asshold</a:t>
            </a:r>
            <a:r>
              <a:rPr lang="en-US" sz="900" strike="sngStrike" dirty="0"/>
              <a:t> on screen </a:t>
            </a:r>
            <a:r>
              <a:rPr lang="en-US" sz="900" strike="sngStrike" dirty="0" err="1"/>
              <a:t>beche</a:t>
            </a:r>
            <a:r>
              <a:rPr lang="en-US" sz="900" strike="sngStrike" dirty="0"/>
              <a:t>  ( w/o </a:t>
            </a:r>
            <a:r>
              <a:rPr lang="en-US" sz="900" strike="sngStrike" dirty="0" err="1"/>
              <a:t>asshold</a:t>
            </a:r>
            <a:r>
              <a:rPr lang="en-US" sz="900" strike="sngStrike" dirty="0"/>
              <a:t>); writing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8054" y="3215175"/>
            <a:ext cx="7503046" cy="3642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5420040" y="3450586"/>
            <a:ext cx="764860" cy="3252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576626" y="822363"/>
            <a:ext cx="8088573" cy="12731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10528300" y="2887093"/>
            <a:ext cx="13516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0.1 ?HOMCIDE:BROTHER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793" y="3693242"/>
            <a:ext cx="915149" cy="6258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855" y="3793609"/>
            <a:ext cx="2638425" cy="17335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476" y="3791139"/>
            <a:ext cx="2495550" cy="183832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631933" y="3823989"/>
            <a:ext cx="7554053" cy="1808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409893" y="3693242"/>
            <a:ext cx="6448691" cy="1875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48" y="4415059"/>
            <a:ext cx="1869440" cy="23368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280908" y="4637574"/>
            <a:ext cx="271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CHALRI.LARRY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94789" y="3235586"/>
            <a:ext cx="263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!VIRGIN.MARY.PENTAGON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4154" y="823399"/>
            <a:ext cx="12177846" cy="60346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6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1201958"/>
            <a:ext cx="816434" cy="10205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2500" y="1201958"/>
            <a:ext cx="2616200" cy="9189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37000" y="1285816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879600" y="1201958"/>
            <a:ext cx="10210800" cy="10205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60" y="2564821"/>
            <a:ext cx="816434" cy="1020542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222500" y="2564821"/>
            <a:ext cx="2616200" cy="9189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37000" y="26486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01423" y="2506258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5895416" y="2666421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080000" y="2598195"/>
            <a:ext cx="358989" cy="142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30" idx="1"/>
          </p:cNvCxnSpPr>
          <p:nvPr/>
        </p:nvCxnSpPr>
        <p:spPr>
          <a:xfrm>
            <a:off x="5895416" y="2851087"/>
            <a:ext cx="416484" cy="161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816100" y="2525482"/>
            <a:ext cx="10172700" cy="10205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18500" y="2875590"/>
            <a:ext cx="1252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LARRY.</a:t>
            </a:r>
            <a:r>
              <a:rPr lang="en-US" sz="800" strike="sngStrike" dirty="0" err="1"/>
              <a:t>assuemd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 flipH="1">
            <a:off x="2906865" y="3730690"/>
            <a:ext cx="4346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LARRY.WHITEHOUSE.  </a:t>
            </a:r>
            <a:r>
              <a:rPr lang="en-US" strike="sngStrike" dirty="0"/>
              <a:t>Subway </a:t>
            </a:r>
            <a:r>
              <a:rPr lang="en-US" strike="sngStrike" dirty="0" err="1"/>
              <a:t>palmesano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670" y="4626548"/>
            <a:ext cx="1245277" cy="82867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895416" y="4152900"/>
            <a:ext cx="1314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Dough oven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786550" y="41597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!HOMCE:IBILL </a:t>
            </a:r>
          </a:p>
          <a:p>
            <a:r>
              <a:rPr lang="en-US" sz="1000" dirty="0"/>
              <a:t>!HOCME:AUSLANDER US-ID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775347" y="4660731"/>
            <a:ext cx="6643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Standin</a:t>
            </a:r>
            <a:r>
              <a:rPr lang="en-US" dirty="0"/>
              <a:t> in </a:t>
            </a:r>
            <a:r>
              <a:rPr lang="en-US" dirty="0" err="1"/>
              <a:t>fron</a:t>
            </a:r>
            <a:r>
              <a:rPr lang="en-US" dirty="0"/>
              <a:t> of oven with LARRY who lives ate WHTIHOSUE.WW</a:t>
            </a:r>
            <a:r>
              <a:rPr lang="en-US" sz="800" dirty="0"/>
              <a:t>I</a:t>
            </a:r>
            <a:r>
              <a:rPr lang="en-US" sz="800" strike="sngStrike" dirty="0"/>
              <a:t>(b10)</a:t>
            </a:r>
          </a:p>
          <a:p>
            <a:r>
              <a:rPr lang="en-US" strike="sngStrike" dirty="0"/>
              <a:t>!dough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218" y="5028500"/>
            <a:ext cx="947738" cy="40005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6132982" y="4838700"/>
            <a:ext cx="4649318" cy="5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99" y="3730690"/>
            <a:ext cx="1027265" cy="1592657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90" y="3730690"/>
            <a:ext cx="816434" cy="1020542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1651000" y="3730690"/>
            <a:ext cx="1473200" cy="2097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937000" y="4362151"/>
            <a:ext cx="1901009" cy="1357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169" y="5565992"/>
            <a:ext cx="2465516" cy="123851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895416" y="6032500"/>
            <a:ext cx="9492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Famouse</a:t>
            </a:r>
            <a:r>
              <a:rPr lang="en-US" sz="800" strike="sngStrike" dirty="0"/>
              <a:t>/!famous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087" y="5109265"/>
            <a:ext cx="1742857" cy="1695238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097218" y="6281613"/>
            <a:ext cx="2672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https://www.defense.gov/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134087" y="3595641"/>
            <a:ext cx="52313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ATOMBOMO(</a:t>
            </a:r>
            <a:r>
              <a:rPr lang="en-US" b="1" dirty="0"/>
              <a:t>IMPORT HOMICE:IS-A-BELL(</a:t>
            </a:r>
            <a:r>
              <a:rPr lang="en-US" b="1" strike="sngStrike" dirty="0" err="1"/>
              <a:t>palmesano</a:t>
            </a:r>
            <a:r>
              <a:rPr lang="en-US" b="1" strike="sngStrike" dirty="0"/>
              <a:t>)</a:t>
            </a:r>
          </a:p>
          <a:p>
            <a:r>
              <a:rPr lang="en-US" sz="900" b="1" dirty="0"/>
              <a:t> </a:t>
            </a:r>
            <a:r>
              <a:rPr lang="en-US" sz="900" strike="sngStrike" dirty="0"/>
              <a:t>High school</a:t>
            </a:r>
            <a:r>
              <a:rPr lang="en-US" sz="900" dirty="0"/>
              <a:t> </a:t>
            </a:r>
            <a:r>
              <a:rPr lang="en-US" sz="900" strike="sngStrike" dirty="0" err="1"/>
              <a:t>ibm.subway</a:t>
            </a:r>
            <a:r>
              <a:rPr lang="en-US" sz="900" dirty="0"/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804768" y="5361991"/>
            <a:ext cx="26388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PENGONBASE:PAUL♥KCE:PX:POSYTER:JORDAN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3937000" y="4522232"/>
            <a:ext cx="1698947" cy="1085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764424" y="3688895"/>
            <a:ext cx="10375900" cy="32588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400380" y="6195932"/>
            <a:ext cx="1614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Gorbahcei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phelps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famou</a:t>
            </a:r>
            <a:r>
              <a:rPr lang="en-US" sz="800" strike="sngStrike" dirty="0"/>
              <a:t>/!famous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05331" y="4859193"/>
            <a:ext cx="517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trike="sngStrike" dirty="0"/>
              <a:t>(!</a:t>
            </a:r>
            <a:r>
              <a:rPr lang="en-US" strike="sngStrike" dirty="0" err="1"/>
              <a:t>goheoh</a:t>
            </a:r>
            <a:r>
              <a:rPr lang="en-US" strike="sngStrike" dirty="0"/>
              <a:t>(Jordan,24a))</a:t>
            </a:r>
            <a:r>
              <a:rPr lang="en-US" dirty="0"/>
              <a:t>.BULLETE.SHOOTER</a:t>
            </a:r>
            <a:r>
              <a:rPr lang="en-US" strike="sngStrike" dirty="0"/>
              <a:t>.”PENG”</a:t>
            </a:r>
          </a:p>
        </p:txBody>
      </p:sp>
    </p:spTree>
    <p:extLst>
      <p:ext uri="{BB962C8B-B14F-4D97-AF65-F5344CB8AC3E}">
        <p14:creationId xmlns:p14="http://schemas.microsoft.com/office/powerpoint/2010/main" val="62668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70" y="1092492"/>
            <a:ext cx="11517460" cy="467301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26416" y="5915297"/>
            <a:ext cx="11416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(!</a:t>
            </a:r>
            <a:r>
              <a:rPr lang="en-US" sz="800" strike="sngStrike" dirty="0" err="1"/>
              <a:t>goheoh</a:t>
            </a:r>
            <a:r>
              <a:rPr lang="en-US" sz="800" strike="sngStrike" dirty="0"/>
              <a:t>(Jordan,24a))</a:t>
            </a:r>
            <a:r>
              <a:rPr lang="en-US" sz="8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915297"/>
            <a:ext cx="2717800" cy="6633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14094" y="6364431"/>
            <a:ext cx="6896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!DEBORAH</a:t>
            </a:r>
          </a:p>
        </p:txBody>
      </p:sp>
    </p:spTree>
    <p:extLst>
      <p:ext uri="{BB962C8B-B14F-4D97-AF65-F5344CB8AC3E}">
        <p14:creationId xmlns:p14="http://schemas.microsoft.com/office/powerpoint/2010/main" val="3497108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37" y="4422321"/>
            <a:ext cx="2143125" cy="2143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75" y="4422321"/>
            <a:ext cx="2076450" cy="2209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237" y="4422320"/>
            <a:ext cx="2143125" cy="2143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4252458"/>
            <a:ext cx="3036888" cy="22747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445000" y="4252458"/>
            <a:ext cx="8343900" cy="22747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55800" y="1270000"/>
            <a:ext cx="2273300" cy="339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191000" y="4227520"/>
            <a:ext cx="7472362" cy="2324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03300" y="4240835"/>
            <a:ext cx="3111499" cy="2324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52512" y="3893684"/>
            <a:ext cx="1143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Anglea.avg</a:t>
            </a:r>
            <a:r>
              <a:rPr lang="en-US" sz="800" strike="sngStrike" dirty="0"/>
              <a:t>, Gorbachev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7271" y="3857860"/>
            <a:ext cx="122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Theft.LIFE</a:t>
            </a:r>
            <a:endParaRPr lang="en-US" dirty="0"/>
          </a:p>
        </p:txBody>
      </p:sp>
      <p:cxnSp>
        <p:nvCxnSpPr>
          <p:cNvPr id="22" name="Straight Connector 21"/>
          <p:cNvCxnSpPr>
            <a:stCxn id="20" idx="0"/>
          </p:cNvCxnSpPr>
          <p:nvPr/>
        </p:nvCxnSpPr>
        <p:spPr>
          <a:xfrm>
            <a:off x="4120356" y="3857860"/>
            <a:ext cx="613085" cy="564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860092"/>
            <a:ext cx="4572000" cy="304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12408" y="2768673"/>
            <a:ext cx="3449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Blackahw</a:t>
            </a:r>
            <a:r>
              <a:rPr lang="en-US" sz="800" strike="sngStrike" dirty="0"/>
              <a:t> ,</a:t>
            </a:r>
            <a:r>
              <a:rPr lang="en-US" sz="800" strike="sngStrike" dirty="0" err="1"/>
              <a:t>metlife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Coldwee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Palesoma</a:t>
            </a:r>
            <a:r>
              <a:rPr lang="en-US" sz="800" strike="sngStrike" dirty="0"/>
              <a:t> house, Blue/</a:t>
            </a:r>
            <a:r>
              <a:rPr lang="en-US" sz="800" strike="sngStrike" dirty="0" err="1"/>
              <a:t>Cascse</a:t>
            </a:r>
            <a:r>
              <a:rPr lang="en-US" sz="800" strike="sngStrike" dirty="0"/>
              <a:t> shirt tie </a:t>
            </a:r>
            <a:r>
              <a:rPr lang="en-US" sz="800" strike="sngStrike" dirty="0" err="1"/>
              <a:t>commerical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5363025" y="2323273"/>
            <a:ext cx="675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SQ.CDCR(</a:t>
            </a:r>
            <a:r>
              <a:rPr lang="en-US" strike="sngStrike" dirty="0" err="1"/>
              <a:t>iim</a:t>
            </a:r>
            <a:r>
              <a:rPr lang="en-US" dirty="0"/>
              <a:t>),VIRIGNA.INT.IPX.!AVABILTI.CDCR:FBI:INVESTION(Charles)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563100" y="860092"/>
            <a:ext cx="2628900" cy="765508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Gensis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680699" y="1309092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Son of Man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24143" y="4940413"/>
            <a:ext cx="1500057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851400" y="4918521"/>
            <a:ext cx="1984375" cy="1241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581900" y="4508613"/>
            <a:ext cx="1654969" cy="124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0033000" y="4918521"/>
            <a:ext cx="1119381" cy="1002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2192" y="6548146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strike="sngStrike" dirty="0"/>
              <a:t>Keywords</a:t>
            </a:r>
            <a:r>
              <a:rPr lang="en-US" dirty="0"/>
              <a:t>: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13500" y="1242846"/>
            <a:ext cx="2208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FBI:PARNTNE:1D8723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26200" y="1816550"/>
            <a:ext cx="35166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HOMCEI:DOG:HOOVER:G.GOD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odi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otis</a:t>
            </a:r>
            <a:r>
              <a:rPr lang="en-US" sz="800" strike="sngStrike" dirty="0"/>
              <a:t> in St. </a:t>
            </a:r>
            <a:r>
              <a:rPr lang="en-US" sz="800" strike="sngStrike" dirty="0" err="1"/>
              <a:t>Rafeal</a:t>
            </a:r>
            <a:r>
              <a:rPr lang="en-US" sz="800" strike="sngStrike" dirty="0"/>
              <a:t> !St </a:t>
            </a:r>
            <a:r>
              <a:rPr lang="en-US" sz="800" strike="sngStrike" dirty="0" err="1"/>
              <a:t>Andslemo</a:t>
            </a:r>
            <a:r>
              <a:rPr lang="en-US" sz="800" strike="sngStrike" dirty="0"/>
              <a:t> !black)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8" y="4194790"/>
            <a:ext cx="1158503" cy="115850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085" y="4004915"/>
            <a:ext cx="913606" cy="91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37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1000" y="1017292"/>
            <a:ext cx="22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Eval.invert</a:t>
            </a:r>
            <a:r>
              <a:rPr lang="en-US" dirty="0"/>
              <a:t> 2014 CPVA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46100" y="1386624"/>
            <a:ext cx="11493500" cy="467301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0" y="5597797"/>
            <a:ext cx="2717800" cy="6633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!JUDGES</a:t>
            </a:r>
          </a:p>
        </p:txBody>
      </p:sp>
      <p:sp>
        <p:nvSpPr>
          <p:cNvPr id="4" name="Rectangle 3"/>
          <p:cNvSpPr/>
          <p:nvPr/>
        </p:nvSpPr>
        <p:spPr>
          <a:xfrm>
            <a:off x="935029" y="5929448"/>
            <a:ext cx="59984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DEBORAH</a:t>
            </a:r>
          </a:p>
        </p:txBody>
      </p:sp>
    </p:spTree>
    <p:extLst>
      <p:ext uri="{BB962C8B-B14F-4D97-AF65-F5344CB8AC3E}">
        <p14:creationId xmlns:p14="http://schemas.microsoft.com/office/powerpoint/2010/main" val="1160549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215" y="4660900"/>
            <a:ext cx="1424448" cy="19437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9775" y="4422321"/>
            <a:ext cx="2076450" cy="2209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12" y="4252458"/>
            <a:ext cx="3036888" cy="22747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445000" y="4252458"/>
            <a:ext cx="7199725" cy="21205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955800" y="1270000"/>
            <a:ext cx="2273300" cy="339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03300" y="4240835"/>
            <a:ext cx="3111499" cy="2324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52512" y="3893684"/>
            <a:ext cx="11432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Anglea.avg</a:t>
            </a:r>
            <a:r>
              <a:rPr lang="en-US" sz="800" strike="sngStrike" dirty="0"/>
              <a:t>, Gorbachev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7271" y="3857860"/>
            <a:ext cx="122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Theft.LIFE</a:t>
            </a:r>
            <a:endParaRPr lang="en-US" dirty="0"/>
          </a:p>
        </p:txBody>
      </p:sp>
      <p:cxnSp>
        <p:nvCxnSpPr>
          <p:cNvPr id="22" name="Straight Connector 21"/>
          <p:cNvCxnSpPr>
            <a:stCxn id="20" idx="0"/>
          </p:cNvCxnSpPr>
          <p:nvPr/>
        </p:nvCxnSpPr>
        <p:spPr>
          <a:xfrm>
            <a:off x="4120356" y="3857860"/>
            <a:ext cx="613085" cy="564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4" y="948592"/>
            <a:ext cx="4572000" cy="304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12408" y="2768673"/>
            <a:ext cx="3449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Blackahw</a:t>
            </a:r>
            <a:r>
              <a:rPr lang="en-US" sz="800" strike="sngStrike" dirty="0"/>
              <a:t> ,</a:t>
            </a:r>
            <a:r>
              <a:rPr lang="en-US" sz="800" strike="sngStrike" dirty="0" err="1"/>
              <a:t>metlife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Coldwee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Palesoma</a:t>
            </a:r>
            <a:r>
              <a:rPr lang="en-US" sz="800" strike="sngStrike" dirty="0"/>
              <a:t> house, Blue/</a:t>
            </a:r>
            <a:r>
              <a:rPr lang="en-US" sz="800" strike="sngStrike" dirty="0" err="1"/>
              <a:t>Cascse</a:t>
            </a:r>
            <a:r>
              <a:rPr lang="en-US" sz="800" strike="sngStrike" dirty="0"/>
              <a:t> shirt tie </a:t>
            </a:r>
            <a:r>
              <a:rPr lang="en-US" sz="800" strike="sngStrike" dirty="0" err="1"/>
              <a:t>commerical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5363025" y="2323273"/>
            <a:ext cx="6851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!SQ.CDCR(</a:t>
            </a:r>
            <a:r>
              <a:rPr lang="en-US" strike="sngStrike" dirty="0" err="1"/>
              <a:t>iim</a:t>
            </a:r>
            <a:r>
              <a:rPr lang="en-US" dirty="0"/>
              <a:t>),VIRIGNA.INT.IPX.!AVABILTI.CDCR:FBI:INVESTION(Charles)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563100" y="860092"/>
            <a:ext cx="2628900" cy="765508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Gensis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680699" y="1309092"/>
            <a:ext cx="663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Son of Man</a:t>
            </a:r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624143" y="4940413"/>
            <a:ext cx="1500057" cy="115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581900" y="4508613"/>
            <a:ext cx="1654969" cy="124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0033000" y="4918521"/>
            <a:ext cx="1119381" cy="1002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52192" y="6548146"/>
            <a:ext cx="133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strike="sngStrike" dirty="0"/>
              <a:t>Keywords</a:t>
            </a:r>
            <a:r>
              <a:rPr lang="en-US" dirty="0"/>
              <a:t>:  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413500" y="1242846"/>
            <a:ext cx="228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!FBI:PARNTNE:1D8723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426200" y="1816550"/>
            <a:ext cx="35919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!HOMCEI:DOG:HOOVER:G.GOD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odi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otis</a:t>
            </a:r>
            <a:r>
              <a:rPr lang="en-US" sz="800" strike="sngStrike" dirty="0"/>
              <a:t> in St. </a:t>
            </a:r>
            <a:r>
              <a:rPr lang="en-US" sz="800" strike="sngStrike" dirty="0" err="1"/>
              <a:t>Rafeal</a:t>
            </a:r>
            <a:r>
              <a:rPr lang="en-US" sz="800" strike="sngStrike" dirty="0"/>
              <a:t> !St </a:t>
            </a:r>
            <a:r>
              <a:rPr lang="en-US" sz="800" strike="sngStrike" dirty="0" err="1"/>
              <a:t>Andslemo</a:t>
            </a:r>
            <a:r>
              <a:rPr lang="en-US" sz="800" strike="sngStrike" dirty="0"/>
              <a:t> !black)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28" y="4194790"/>
            <a:ext cx="1158503" cy="11585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018" y="5018131"/>
            <a:ext cx="1209090" cy="1509859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4851400" y="4918521"/>
            <a:ext cx="1984375" cy="1241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605819" y="4305640"/>
            <a:ext cx="2128356" cy="2324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496426" y="4408202"/>
            <a:ext cx="2128356" cy="2324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013" y="4168600"/>
            <a:ext cx="1059012" cy="69331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53" y="3743804"/>
            <a:ext cx="913606" cy="91360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4833519" y="5018131"/>
            <a:ext cx="1560137" cy="1077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087519" y="5031516"/>
            <a:ext cx="1560137" cy="1077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852370" y="4780472"/>
            <a:ext cx="1560137" cy="1077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084588" y="4772416"/>
            <a:ext cx="1560137" cy="1077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41" y="4533559"/>
            <a:ext cx="726525" cy="40685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4605819" y="4422320"/>
            <a:ext cx="1642289" cy="4648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626851" y="4305640"/>
            <a:ext cx="592074" cy="648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108513" y="4277878"/>
            <a:ext cx="2128356" cy="2324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9563100" y="3349265"/>
            <a:ext cx="2628900" cy="765508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51" name="Rectangle 50"/>
          <p:cNvSpPr/>
          <p:nvPr/>
        </p:nvSpPr>
        <p:spPr>
          <a:xfrm>
            <a:off x="-61126" y="662554"/>
            <a:ext cx="22272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Eval.invert</a:t>
            </a:r>
            <a:r>
              <a:rPr lang="en-US" dirty="0"/>
              <a:t> 2014 CPVA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284340" y="4382893"/>
            <a:ext cx="592074" cy="648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40" y="4226289"/>
            <a:ext cx="449962" cy="676172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5039018" y="4291365"/>
            <a:ext cx="5387300" cy="20816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191418" y="4927727"/>
            <a:ext cx="6384752" cy="15976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4616" y="4049097"/>
            <a:ext cx="494747" cy="74347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32" y="3151772"/>
            <a:ext cx="1096083" cy="730722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7137399" y="4128261"/>
            <a:ext cx="987877" cy="5545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4617" y="800985"/>
            <a:ext cx="11929495" cy="60570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426200" y="990487"/>
            <a:ext cx="74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!CVPA</a:t>
            </a:r>
          </a:p>
        </p:txBody>
      </p:sp>
    </p:spTree>
    <p:extLst>
      <p:ext uri="{BB962C8B-B14F-4D97-AF65-F5344CB8AC3E}">
        <p14:creationId xmlns:p14="http://schemas.microsoft.com/office/powerpoint/2010/main" val="531098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150" y="1494876"/>
            <a:ext cx="2423370" cy="38682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961641" y="1056289"/>
            <a:ext cx="339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  <a:r>
              <a:rPr lang="en-US" strike="sngStrike" dirty="0"/>
              <a:t>(soviet union</a:t>
            </a:r>
            <a:r>
              <a:rPr lang="en-US" dirty="0"/>
              <a:t>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34669" y="1173136"/>
            <a:ext cx="2497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HOMICIDE:IS-A-LUX(</a:t>
            </a:r>
            <a:r>
              <a:rPr lang="en-US" strike="sngStrike" dirty="0" err="1"/>
              <a:t>ddr</a:t>
            </a:r>
            <a:r>
              <a:rPr lang="en-US" strike="sngStrike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37738" y="5801710"/>
            <a:ext cx="2645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Let freedom ring (is a bell)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310115" y="6099962"/>
            <a:ext cx="2326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MYERS: La Belle, </a:t>
            </a:r>
          </a:p>
          <a:p>
            <a:r>
              <a:rPr lang="en-US" dirty="0"/>
              <a:t>Court Ring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667364" y="5632809"/>
            <a:ext cx="27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Son: Benjamin HOMCE:LUX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524867" y="6171042"/>
            <a:ext cx="4362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41.§Identity Theft.CPVA.cisco.montroing.10c</a:t>
            </a:r>
          </a:p>
          <a:p>
            <a:r>
              <a:rPr lang="en-US" dirty="0"/>
              <a:t>41.!§</a:t>
            </a:r>
            <a:r>
              <a:rPr lang="en-US" dirty="0" err="1"/>
              <a:t>Idneti</a:t>
            </a:r>
            <a:r>
              <a:rPr lang="en-US" dirty="0"/>
              <a:t> Theft () </a:t>
            </a:r>
            <a:r>
              <a:rPr lang="en-US" strike="sngStrike" dirty="0" err="1"/>
              <a:t>Rampf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2859795" y="6488668"/>
            <a:ext cx="1531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Theft:Wealth</a:t>
            </a:r>
            <a:endParaRPr lang="en-US" dirty="0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957145" y="1265063"/>
            <a:ext cx="4162096" cy="522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9" idx="0"/>
          </p:cNvCxnSpPr>
          <p:nvPr/>
        </p:nvCxnSpPr>
        <p:spPr>
          <a:xfrm>
            <a:off x="3625742" y="6488668"/>
            <a:ext cx="899125" cy="558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67" y="1494876"/>
            <a:ext cx="6918211" cy="3868247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4713890" y="4840014"/>
            <a:ext cx="2774731" cy="1162127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4866290" y="4816687"/>
            <a:ext cx="4246179" cy="1337855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5018690" y="3428999"/>
            <a:ext cx="445665" cy="287794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 flipV="1">
            <a:off x="4617642" y="4508939"/>
            <a:ext cx="1522450" cy="164560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0" y="771846"/>
            <a:ext cx="6336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HOMCE:KYSTAL IPX </a:t>
            </a:r>
            <a:r>
              <a:rPr lang="en-US" strike="sngStrike" dirty="0"/>
              <a:t>0.1 fine </a:t>
            </a:r>
            <a:r>
              <a:rPr lang="en-US" dirty="0"/>
              <a:t>¼.Let freedom ring HOMCIE:IS-A-BELL</a:t>
            </a: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41890" y="1017292"/>
            <a:ext cx="12050110" cy="66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151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744" y="1484169"/>
            <a:ext cx="2233184" cy="7578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5625" y="854711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!HOMICIDE:NANA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83" y="2716127"/>
            <a:ext cx="1271752" cy="9538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849" y="3381703"/>
            <a:ext cx="1896022" cy="14239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682" y="1390978"/>
            <a:ext cx="2305050" cy="199072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8718331" y="3381703"/>
            <a:ext cx="31531" cy="278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29710" y="1939159"/>
            <a:ext cx="7282301" cy="2601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33" y="1462415"/>
            <a:ext cx="2466975" cy="184785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360838" y="3645312"/>
            <a:ext cx="10791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harry </a:t>
            </a:r>
            <a:r>
              <a:rPr lang="en-US" sz="800" dirty="0" err="1"/>
              <a:t>scheinfurt</a:t>
            </a:r>
            <a:r>
              <a:rPr lang="en-US" sz="800" dirty="0"/>
              <a:t> 1991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138471" y="4014644"/>
            <a:ext cx="2701432" cy="791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AUSFAHRT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360838" y="5155324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41.FBI:WMD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95793" y="5833241"/>
            <a:ext cx="9902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Tranlast</a:t>
            </a:r>
            <a:r>
              <a:rPr lang="en-US" dirty="0"/>
              <a:t>{</a:t>
            </a:r>
          </a:p>
          <a:p>
            <a:r>
              <a:rPr lang="en-US" sz="800" strike="sngStrike" dirty="0"/>
              <a:t>Harry </a:t>
            </a:r>
            <a:r>
              <a:rPr lang="en-US" sz="800" strike="sngStrike" dirty="0" err="1"/>
              <a:t>Pigfart</a:t>
            </a:r>
            <a:endParaRPr lang="en-US" sz="800" strike="sngStrike" dirty="0"/>
          </a:p>
          <a:p>
            <a:r>
              <a:rPr lang="en-US" dirty="0"/>
              <a:t>}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10263352" y="3860756"/>
            <a:ext cx="693682" cy="1972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571890" y="6006662"/>
            <a:ext cx="4133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glueckcie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tnral</a:t>
            </a:r>
            <a:r>
              <a:rPr lang="en-US" dirty="0"/>
              <a:t>) DEA)</a:t>
            </a:r>
            <a:r>
              <a:rPr lang="en-US" dirty="0" err="1"/>
              <a:t>mdma</a:t>
            </a:r>
            <a:r>
              <a:rPr lang="en-US" dirty="0"/>
              <a:t>) </a:t>
            </a:r>
            <a:r>
              <a:rPr lang="en-US" sz="800" strike="sngStrike" dirty="0" err="1"/>
              <a:t>susuki</a:t>
            </a:r>
            <a:r>
              <a:rPr lang="en-US" sz="800" strike="sngStrike" dirty="0"/>
              <a:t> cum lucky one, 5 cum one eats in barf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957034" y="5738138"/>
            <a:ext cx="6252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Somehto</a:t>
            </a:r>
            <a:r>
              <a:rPr lang="en-US" strike="sngStrike" dirty="0"/>
              <a:t> nana would say “</a:t>
            </a:r>
            <a:r>
              <a:rPr lang="en-US" strike="sngStrike" dirty="0" err="1"/>
              <a:t>Gluckskechs</a:t>
            </a:r>
            <a:r>
              <a:rPr lang="en-US" dirty="0"/>
              <a:t>” or !</a:t>
            </a:r>
            <a:r>
              <a:rPr lang="en-US" dirty="0" err="1"/>
              <a:t>HOCECIE_ur_ur_Omi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478649" y="5290491"/>
            <a:ext cx="339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wheel of fortune music </a:t>
            </a:r>
            <a:r>
              <a:rPr lang="en-US" strike="sngStrike" dirty="0" err="1"/>
              <a:t>shoopping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2466107" y="6006662"/>
            <a:ext cx="22797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Regust</a:t>
            </a:r>
            <a:r>
              <a:rPr lang="en-US" sz="900" strike="sngStrike" dirty="0"/>
              <a:t>: </a:t>
            </a:r>
            <a:r>
              <a:rPr lang="en-US" sz="900" strike="sngStrike" dirty="0" err="1"/>
              <a:t>ibm-dns</a:t>
            </a:r>
            <a:r>
              <a:rPr lang="en-US" sz="900" strike="sngStrike" dirty="0"/>
              <a:t>: touchurban.com  ping/ping</a:t>
            </a:r>
          </a:p>
        </p:txBody>
      </p:sp>
      <p:pic>
        <p:nvPicPr>
          <p:cNvPr id="31" name="videoplaybac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065699" y="5251217"/>
            <a:ext cx="553775" cy="41533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79" y="3879845"/>
            <a:ext cx="730534" cy="54719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408420" y="4014643"/>
            <a:ext cx="3335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will take the </a:t>
            </a:r>
            <a:r>
              <a:rPr lang="en-US" strike="sngStrike" dirty="0"/>
              <a:t>Sears </a:t>
            </a:r>
            <a:r>
              <a:rPr lang="en-US" strike="sngStrike" dirty="0" err="1"/>
              <a:t>Villor</a:t>
            </a:r>
            <a:r>
              <a:rPr lang="en-US" strike="sngStrike" dirty="0"/>
              <a:t> and </a:t>
            </a:r>
            <a:r>
              <a:rPr lang="en-US" strike="sngStrike" dirty="0" err="1"/>
              <a:t>Boch</a:t>
            </a:r>
            <a:r>
              <a:rPr lang="en-US" strike="sngStrike" dirty="0"/>
              <a:t> with the glass </a:t>
            </a:r>
            <a:r>
              <a:rPr lang="en-US" strike="sngStrike" dirty="0" err="1"/>
              <a:t>porcheling</a:t>
            </a:r>
            <a:r>
              <a:rPr lang="en-US" strike="sngStrike" dirty="0"/>
              <a:t> </a:t>
            </a:r>
            <a:r>
              <a:rPr lang="en-US" strike="sngStrike" dirty="0" err="1"/>
              <a:t>vaces</a:t>
            </a:r>
            <a:r>
              <a:rPr lang="en-US" strike="sngStrike" dirty="0"/>
              <a:t> from Gucci, the lawn chairs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H="1" flipV="1">
            <a:off x="4870860" y="3444755"/>
            <a:ext cx="748614" cy="1095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59901" y="3760368"/>
            <a:ext cx="4418894" cy="13333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647991" y="4159891"/>
            <a:ext cx="4051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CHARLIE.WMD:JFK</a:t>
            </a:r>
            <a:r>
              <a:rPr lang="en-US" strike="sngStrike" dirty="0"/>
              <a:t>(BERLIN )</a:t>
            </a:r>
          </a:p>
          <a:p>
            <a:r>
              <a:rPr lang="en-US" dirty="0"/>
              <a:t>2017 </a:t>
            </a:r>
            <a:r>
              <a:rPr lang="en-US" strike="sngStrike" dirty="0"/>
              <a:t>I will take the vase </a:t>
            </a:r>
            <a:r>
              <a:rPr lang="en-US" strike="sngStrike" dirty="0" err="1"/>
              <a:t>gucci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1592741" y="4753016"/>
            <a:ext cx="286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JFK(CHRUCK.IPX(JFK(BERLIN)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64" y="1466292"/>
            <a:ext cx="1262602" cy="94573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362607" y="1390978"/>
            <a:ext cx="3505137" cy="2053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35941" y="1424065"/>
            <a:ext cx="6990070" cy="2020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047946" y="3477841"/>
            <a:ext cx="2132842" cy="19199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834" y="5510147"/>
            <a:ext cx="1286884" cy="1286884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995741" y="6164317"/>
            <a:ext cx="2234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Kit,moody</a:t>
            </a:r>
            <a:r>
              <a:rPr lang="en-US" strike="sngStrike" dirty="0"/>
              <a:t> </a:t>
            </a:r>
            <a:r>
              <a:rPr lang="en-US" strike="sngStrike" dirty="0" err="1"/>
              <a:t>fineacnle</a:t>
            </a:r>
            <a:endParaRPr lang="en-US" strike="sngStrike" dirty="0"/>
          </a:p>
          <a:p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dirty="0"/>
              <a:t>) FOSTER CITY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5699421" y="5524656"/>
            <a:ext cx="2270297" cy="1411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468509" y="6248241"/>
            <a:ext cx="177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!ZELDA BOOKLET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5625" y="6344379"/>
            <a:ext cx="187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Nana dies at table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13522" y="5810641"/>
            <a:ext cx="555211" cy="374164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468509" y="5738137"/>
            <a:ext cx="3877084" cy="11983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5744178" y="6107470"/>
            <a:ext cx="582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4745898" y="6375994"/>
            <a:ext cx="1249843" cy="226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10263352" y="2242063"/>
            <a:ext cx="693682" cy="595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786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30" y="2442338"/>
            <a:ext cx="748196" cy="5296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13435" y="2522483"/>
            <a:ext cx="178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Harry is a pig fart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730" y="3099235"/>
            <a:ext cx="748196" cy="5296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02229" y="3244334"/>
            <a:ext cx="1455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Jason, is a pig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32331" y="2159876"/>
            <a:ext cx="430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fine </a:t>
            </a:r>
            <a:r>
              <a:rPr lang="en-US" dirty="0" err="1"/>
              <a:t>invert.IPX</a:t>
            </a:r>
            <a:r>
              <a:rPr lang="en-US" dirty="0"/>
              <a:t>  red/blue suite </a:t>
            </a:r>
            <a:r>
              <a:rPr lang="en-US" dirty="0" err="1"/>
              <a:t>bathroeb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482" y="2878751"/>
            <a:ext cx="2305050" cy="1990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164" y="3517663"/>
            <a:ext cx="782856" cy="71289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658077" y="3429000"/>
            <a:ext cx="1553405" cy="801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103" y="5419725"/>
            <a:ext cx="1428750" cy="8001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925614" y="1529255"/>
            <a:ext cx="1276615" cy="2869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441" y="5374231"/>
            <a:ext cx="1115118" cy="83526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78926" y="5374231"/>
            <a:ext cx="1922050" cy="44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800976" y="5472939"/>
            <a:ext cx="1922050" cy="44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27890" y="4602371"/>
            <a:ext cx="2792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Jack off to 1983-&gt;1985  </a:t>
            </a:r>
          </a:p>
          <a:p>
            <a:r>
              <a:rPr lang="en-US" dirty="0"/>
              <a:t>Before </a:t>
            </a:r>
            <a:r>
              <a:rPr lang="en-US" dirty="0" err="1"/>
              <a:t>patica</a:t>
            </a:r>
            <a:r>
              <a:rPr lang="en-US" dirty="0"/>
              <a:t> </a:t>
            </a:r>
            <a:r>
              <a:rPr lang="en-US" dirty="0" err="1"/>
              <a:t>haiduk</a:t>
            </a:r>
            <a:r>
              <a:rPr lang="en-US" dirty="0"/>
              <a:t> arrives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29" y="4870329"/>
            <a:ext cx="511968" cy="383482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970690" y="4398579"/>
            <a:ext cx="424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nonPolcieRTALgoical:HOCM:IS-A-BELL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sovie</a:t>
            </a:r>
            <a:r>
              <a:rPr lang="en-US" sz="800" strike="sngStrike" dirty="0"/>
              <a:t> union)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629421" y="4815618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Cindy </a:t>
            </a:r>
            <a:r>
              <a:rPr lang="en-US" strike="sngStrike" dirty="0" err="1"/>
              <a:t>lauper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391318" y="1110134"/>
            <a:ext cx="604101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!CPVA</a:t>
            </a:r>
          </a:p>
          <a:p>
            <a:r>
              <a:rPr lang="en-US" dirty="0" err="1"/>
              <a:t>Lincon</a:t>
            </a:r>
            <a:r>
              <a:rPr lang="en-US" dirty="0"/>
              <a:t>,</a:t>
            </a:r>
            <a:r>
              <a:rPr lang="en-US" strike="sngStrike" dirty="0"/>
              <a:t> hand/window</a:t>
            </a:r>
            <a:r>
              <a:rPr lang="en-US" dirty="0"/>
              <a:t> NACMEI CHEN(free </a:t>
            </a:r>
            <a:r>
              <a:rPr lang="en-US" dirty="0" err="1"/>
              <a:t>pizz</a:t>
            </a:r>
            <a:r>
              <a:rPr lang="en-US" dirty="0"/>
              <a:t>, </a:t>
            </a:r>
            <a:r>
              <a:rPr lang="en-US" dirty="0" err="1"/>
              <a:t>marlom</a:t>
            </a:r>
            <a:r>
              <a:rPr lang="en-US" dirty="0"/>
              <a:t> </a:t>
            </a:r>
            <a:r>
              <a:rPr lang="en-US" dirty="0" err="1"/>
              <a:t>bradly</a:t>
            </a:r>
            <a:r>
              <a:rPr lang="en-US" dirty="0"/>
              <a:t>)</a:t>
            </a:r>
          </a:p>
          <a:p>
            <a:r>
              <a:rPr lang="en-US" dirty="0"/>
              <a:t>RISK.INTEARNET PAYMENS</a:t>
            </a:r>
          </a:p>
          <a:p>
            <a:r>
              <a:rPr lang="en-US" dirty="0"/>
              <a:t>!</a:t>
            </a:r>
            <a:r>
              <a:rPr lang="en-US" dirty="0" err="1"/>
              <a:t>miltion</a:t>
            </a:r>
            <a:r>
              <a:rPr lang="en-US" dirty="0"/>
              <a:t> Bradley</a:t>
            </a:r>
          </a:p>
          <a:p>
            <a:r>
              <a:rPr lang="en-US" strike="sngStrike" dirty="0"/>
              <a:t>Phil(</a:t>
            </a:r>
            <a:r>
              <a:rPr lang="en-US" strike="sngStrike" dirty="0" err="1"/>
              <a:t>kim</a:t>
            </a:r>
            <a:r>
              <a:rPr lang="en-US" strike="sngStrike" dirty="0"/>
              <a:t>).</a:t>
            </a:r>
            <a:r>
              <a:rPr lang="en-US" strike="sngStrike" dirty="0" err="1"/>
              <a:t>johson</a:t>
            </a:r>
            <a:r>
              <a:rPr lang="en-US" strike="sngStrike" dirty="0"/>
              <a:t>; Bradley</a:t>
            </a:r>
          </a:p>
          <a:p>
            <a:r>
              <a:rPr lang="en-US" strike="sngStrike" dirty="0"/>
              <a:t>CPVA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91318" y="1268067"/>
            <a:ext cx="6034918" cy="12425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157153" y="1429560"/>
            <a:ext cx="5102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SQ:HOCE:SUNSTORE</a:t>
            </a:r>
            <a:r>
              <a:rPr lang="en-US" strike="sngStrike" dirty="0"/>
              <a:t>(Kodak/red and blue </a:t>
            </a:r>
            <a:r>
              <a:rPr lang="en-US" strike="sngStrike" dirty="0" err="1"/>
              <a:t>bathroebs</a:t>
            </a:r>
            <a:r>
              <a:rPr lang="en-US" dirty="0"/>
              <a:t>)</a:t>
            </a:r>
          </a:p>
          <a:p>
            <a:r>
              <a:rPr lang="en-US" dirty="0"/>
              <a:t>HOMCE:NANA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8387255" y="2328500"/>
            <a:ext cx="2554014" cy="28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972127" y="2386310"/>
            <a:ext cx="1110056" cy="12425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0458" y="2755467"/>
            <a:ext cx="975053" cy="71454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671145" y="3517663"/>
            <a:ext cx="3795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HAMILTON.000.</a:t>
            </a:r>
            <a:r>
              <a:rPr lang="en-US" strike="sngStrike" dirty="0"/>
              <a:t>marx(</a:t>
            </a:r>
            <a:r>
              <a:rPr lang="en-US" strike="sngStrike" dirty="0" err="1"/>
              <a:t>dre</a:t>
            </a:r>
            <a:r>
              <a:rPr lang="en-US" strike="sngStrike" dirty="0"/>
              <a:t> </a:t>
            </a:r>
            <a:r>
              <a:rPr lang="en-US" strike="sngStrike" dirty="0" err="1"/>
              <a:t>diete</a:t>
            </a:r>
            <a:r>
              <a:rPr lang="en-US" strike="sngStrike" dirty="0"/>
              <a:t> </a:t>
            </a:r>
            <a:r>
              <a:rPr lang="en-US" strike="sngStrike" dirty="0" err="1"/>
              <a:t>zetche</a:t>
            </a:r>
            <a:r>
              <a:rPr lang="en-US" strike="sngStrike" dirty="0"/>
              <a:t>)</a:t>
            </a:r>
          </a:p>
          <a:p>
            <a:r>
              <a:rPr lang="en-US" dirty="0"/>
              <a:t>1990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159185" y="2963917"/>
            <a:ext cx="2061264" cy="232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351280" y="3185496"/>
            <a:ext cx="1165255" cy="369332"/>
          </a:xfrm>
          <a:prstGeom prst="rect">
            <a:avLst/>
          </a:prstGeom>
          <a:solidFill>
            <a:srgbClr val="99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MATTHIAS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415588" y="2755467"/>
            <a:ext cx="3355415" cy="1408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466203" y="2797086"/>
            <a:ext cx="21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!FBI:TERRORSM: 911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970689" y="4398579"/>
            <a:ext cx="5095593" cy="9128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466415" y="5306938"/>
            <a:ext cx="2988586" cy="9128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145689" y="2589320"/>
            <a:ext cx="1747915" cy="4099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5563377" y="2624450"/>
            <a:ext cx="7873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§Treason 0.1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157493" y="3181241"/>
            <a:ext cx="1747915" cy="4099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800976" y="3530656"/>
            <a:ext cx="956630" cy="7064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869214" y="5374231"/>
            <a:ext cx="5710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Roth(wedding).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pub;wildschein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trnl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wilfdboar</a:t>
            </a:r>
            <a:r>
              <a:rPr lang="en-US" sz="800" strike="sngStrike" dirty="0"/>
              <a:t>)</a:t>
            </a:r>
            <a:r>
              <a:rPr lang="en-US" dirty="0"/>
              <a:t>.IPX HOIMCE:IS-IS-BELL(</a:t>
            </a:r>
            <a:r>
              <a:rPr lang="en-US" dirty="0" err="1"/>
              <a:t>sovie</a:t>
            </a:r>
            <a:r>
              <a:rPr lang="en-US" dirty="0"/>
              <a:t> </a:t>
            </a:r>
            <a:r>
              <a:rPr lang="en-US" dirty="0" err="1"/>
              <a:t>uion</a:t>
            </a:r>
            <a:r>
              <a:rPr lang="en-US" dirty="0"/>
              <a:t>)</a:t>
            </a:r>
          </a:p>
          <a:p>
            <a:r>
              <a:rPr lang="en-US" dirty="0"/>
              <a:t>!</a:t>
            </a:r>
            <a:r>
              <a:rPr lang="en-US" dirty="0" err="1"/>
              <a:t>voted.MAINSTERET</a:t>
            </a:r>
            <a:r>
              <a:rPr lang="en-US" dirty="0"/>
              <a:t>(?HOCM:CHANLOER)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6653559" y="2356714"/>
            <a:ext cx="4697613" cy="29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27871" y="741114"/>
            <a:ext cx="3884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CHECPON CHARLIE(ID:US).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(capitalism)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15758" y="933794"/>
            <a:ext cx="11059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“Something is wrong with the </a:t>
            </a:r>
            <a:r>
              <a:rPr lang="en-US" strike="sngStrike" dirty="0" err="1"/>
              <a:t>Televsion</a:t>
            </a:r>
            <a:r>
              <a:rPr lang="en-US" strike="sngStrike" dirty="0"/>
              <a:t> the is an </a:t>
            </a:r>
            <a:r>
              <a:rPr lang="en-US" strike="sngStrike" dirty="0" err="1"/>
              <a:t>ulgy</a:t>
            </a:r>
            <a:r>
              <a:rPr lang="en-US" strike="sngStrike" dirty="0"/>
              <a:t> man with </a:t>
            </a:r>
            <a:r>
              <a:rPr lang="en-US" strike="sngStrike" dirty="0" err="1"/>
              <a:t>shppong</a:t>
            </a:r>
            <a:r>
              <a:rPr lang="en-US" strike="sngStrike" dirty="0"/>
              <a:t> on wheel of </a:t>
            </a:r>
            <a:r>
              <a:rPr lang="en-US" strike="sngStrike" dirty="0" err="1"/>
              <a:t>forutn</a:t>
            </a:r>
            <a:r>
              <a:rPr lang="en-US" strike="sngStrike" dirty="0"/>
              <a:t> and </a:t>
            </a:r>
            <a:r>
              <a:rPr lang="en-US" strike="sngStrike" dirty="0" err="1"/>
              <a:t>peple</a:t>
            </a:r>
            <a:r>
              <a:rPr lang="en-US" strike="sngStrike" dirty="0"/>
              <a:t> are clapping”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6533" y="808878"/>
            <a:ext cx="445526" cy="7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61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1" y="938958"/>
            <a:ext cx="1634575" cy="935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64" y="938957"/>
            <a:ext cx="279188" cy="935041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 rot="16200000">
            <a:off x="3534012" y="865215"/>
            <a:ext cx="719551" cy="86703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567448" y="938956"/>
            <a:ext cx="1017431" cy="935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2459865" y="938956"/>
            <a:ext cx="785612" cy="935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276" y="989813"/>
            <a:ext cx="1004870" cy="6686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73894" y="938956"/>
            <a:ext cx="880624" cy="7195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082" y="1084412"/>
            <a:ext cx="678066" cy="47248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4816699" y="767309"/>
            <a:ext cx="1030310" cy="1106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7379913" y="862437"/>
            <a:ext cx="1198057" cy="1442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235" y="831211"/>
            <a:ext cx="279188" cy="93504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8568" y="989813"/>
            <a:ext cx="241889" cy="16855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471497" y="902400"/>
            <a:ext cx="7122017" cy="1035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362033" y="1022815"/>
            <a:ext cx="5902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His is American-</a:t>
            </a:r>
            <a:r>
              <a:rPr lang="en-US" sz="800" strike="sngStrike" dirty="0" err="1"/>
              <a:t>chinese</a:t>
            </a:r>
            <a:r>
              <a:rPr lang="en-US" sz="800" strike="sngStrike" dirty="0"/>
              <a:t> not Yang.  I will </a:t>
            </a:r>
            <a:r>
              <a:rPr lang="en-US" sz="800" strike="sngStrike" dirty="0" err="1"/>
              <a:t>sprya</a:t>
            </a:r>
            <a:r>
              <a:rPr lang="en-US" sz="800" strike="sngStrike" dirty="0"/>
              <a:t> my </a:t>
            </a:r>
            <a:r>
              <a:rPr lang="en-US" sz="800" strike="sngStrike" dirty="0" err="1"/>
              <a:t>petersson</a:t>
            </a:r>
            <a:r>
              <a:rPr lang="en-US" sz="800" strike="sngStrike" dirty="0"/>
              <a:t> cheese from G</a:t>
            </a:r>
            <a:r>
              <a:rPr lang="en-US" dirty="0"/>
              <a:t>G.GOD.INTENTE PAYMENTS</a:t>
            </a:r>
          </a:p>
          <a:p>
            <a:r>
              <a:rPr lang="en-US" dirty="0"/>
              <a:t>[x] no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1" y="2134546"/>
            <a:ext cx="1634575" cy="93504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517820" y="2074872"/>
            <a:ext cx="7122017" cy="1035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3030828" y="21462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His is </a:t>
            </a:r>
            <a:r>
              <a:rPr lang="en-US" strike="sngStrike" dirty="0" err="1"/>
              <a:t>german</a:t>
            </a:r>
            <a:r>
              <a:rPr lang="en-US" strike="sngStrike" dirty="0"/>
              <a:t> </a:t>
            </a:r>
            <a:r>
              <a:rPr lang="en-US" strike="sngStrike" dirty="0" err="1"/>
              <a:t>cheses</a:t>
            </a:r>
            <a:r>
              <a:rPr lang="en-US" strike="sngStrike" dirty="0"/>
              <a:t> not Yang.  I will </a:t>
            </a:r>
            <a:r>
              <a:rPr lang="en-US" strike="sngStrike" dirty="0" err="1"/>
              <a:t>sprya</a:t>
            </a:r>
            <a:r>
              <a:rPr lang="en-US" strike="sngStrike" dirty="0"/>
              <a:t> my </a:t>
            </a:r>
            <a:r>
              <a:rPr lang="en-US" strike="sngStrike" dirty="0" err="1"/>
              <a:t>petersson</a:t>
            </a:r>
            <a:r>
              <a:rPr lang="en-US" strike="sngStrike" dirty="0"/>
              <a:t> cheese from G</a:t>
            </a:r>
            <a:r>
              <a:rPr lang="en-US" dirty="0"/>
              <a:t>G.GOD.INTENTE PAYMENTS</a:t>
            </a:r>
          </a:p>
          <a:p>
            <a:r>
              <a:rPr lang="en-US" dirty="0"/>
              <a:t>[x] no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1" y="3330134"/>
            <a:ext cx="1634575" cy="93504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983752" y="3797654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7" name="Rectangle 26"/>
          <p:cNvSpPr/>
          <p:nvPr/>
        </p:nvSpPr>
        <p:spPr>
          <a:xfrm>
            <a:off x="8174347" y="2720687"/>
            <a:ext cx="6495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Milli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Vanilli</a:t>
            </a:r>
            <a:endParaRPr lang="en-US" sz="8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593471" y="3206709"/>
            <a:ext cx="9278450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63366" y="3229995"/>
            <a:ext cx="657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 </a:t>
            </a:r>
            <a:r>
              <a:rPr lang="en-US" dirty="0" err="1"/>
              <a:t>german</a:t>
            </a:r>
            <a:r>
              <a:rPr lang="en-US" dirty="0"/>
              <a:t> </a:t>
            </a:r>
            <a:r>
              <a:rPr lang="en-US" dirty="0" err="1"/>
              <a:t>Sam.!black</a:t>
            </a:r>
            <a:r>
              <a:rPr lang="en-US" dirty="0"/>
              <a:t>(</a:t>
            </a:r>
            <a:r>
              <a:rPr lang="en-US" dirty="0" err="1"/>
              <a:t>cisco.mitorng</a:t>
            </a:r>
            <a:r>
              <a:rPr lang="en-US" dirty="0"/>
              <a:t>) </a:t>
            </a:r>
            <a:r>
              <a:rPr lang="en-US" dirty="0" err="1"/>
              <a:t>cheise</a:t>
            </a:r>
            <a:r>
              <a:rPr lang="en-US" dirty="0"/>
              <a:t>. I will spray my chesses.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774" y="3888999"/>
            <a:ext cx="658657" cy="49335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100933" y="3471405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Duck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65431" y="3527893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fuck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87315" y="4065858"/>
            <a:ext cx="252142" cy="39863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856369" y="3612988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running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340" y="3918874"/>
            <a:ext cx="222141" cy="74398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064817" y="3519667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My </a:t>
            </a:r>
            <a:r>
              <a:rPr lang="en-US" strike="sngStrike" dirty="0" err="1"/>
              <a:t>cheses</a:t>
            </a:r>
            <a:endParaRPr lang="en-US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4100933" y="3471405"/>
            <a:ext cx="613169" cy="326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100933" y="3797654"/>
            <a:ext cx="1131763" cy="786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939235" y="3656071"/>
            <a:ext cx="609550" cy="80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091635" y="3808471"/>
            <a:ext cx="609550" cy="808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7178826" y="1406477"/>
            <a:ext cx="164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603528" y="3587248"/>
            <a:ext cx="880624" cy="719552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8561063" y="3247728"/>
            <a:ext cx="1198057" cy="1442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8202" y="3638105"/>
            <a:ext cx="241889" cy="16855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903455" y="4306800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!black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503" y="4065858"/>
            <a:ext cx="292071" cy="16410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0573106" y="3141534"/>
            <a:ext cx="19960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LARRY?</a:t>
            </a:r>
          </a:p>
          <a:p>
            <a:r>
              <a:rPr lang="en-US" sz="800" dirty="0" err="1"/>
              <a:t>Ibm.cleint.walmark.employe.brois.khaldahl</a:t>
            </a:r>
            <a:endParaRPr lang="en-US" sz="800" dirty="0"/>
          </a:p>
          <a:p>
            <a:r>
              <a:rPr lang="en-US" sz="800" dirty="0"/>
              <a:t>Walmart/</a:t>
            </a:r>
            <a:r>
              <a:rPr lang="en-US" sz="800" dirty="0" err="1"/>
              <a:t>Wertkauf</a:t>
            </a:r>
            <a:r>
              <a:rPr lang="en-US" sz="800" dirty="0"/>
              <a:t> rack;  </a:t>
            </a:r>
            <a:r>
              <a:rPr lang="en-US" sz="800" dirty="0" err="1"/>
              <a:t>oreos</a:t>
            </a:r>
            <a:endParaRPr lang="en-US" sz="800" dirty="0"/>
          </a:p>
          <a:p>
            <a:r>
              <a:rPr lang="en-US" sz="800" dirty="0"/>
              <a:t>IMPROT HOMCEP:BORIS</a:t>
            </a:r>
          </a:p>
          <a:p>
            <a:endParaRPr lang="en-US" sz="800" dirty="0"/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9871921" y="4055135"/>
            <a:ext cx="323627" cy="327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166" y="3761058"/>
            <a:ext cx="292071" cy="16410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566" y="3913458"/>
            <a:ext cx="292071" cy="164107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66" y="4065858"/>
            <a:ext cx="292071" cy="164107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H="1" flipV="1">
            <a:off x="10074442" y="3792669"/>
            <a:ext cx="323627" cy="327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657414" y="3229291"/>
            <a:ext cx="7878623" cy="13549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0533345" y="3857929"/>
            <a:ext cx="188384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LARRY?</a:t>
            </a:r>
          </a:p>
          <a:p>
            <a:r>
              <a:rPr lang="en-US" sz="800" dirty="0"/>
              <a:t>0.001 You don’t know about the soul; </a:t>
            </a:r>
            <a:r>
              <a:rPr lang="en-US" sz="800" dirty="0" err="1"/>
              <a:t>sw</a:t>
            </a:r>
            <a:endParaRPr lang="en-US" sz="800" dirty="0"/>
          </a:p>
          <a:p>
            <a:r>
              <a:rPr lang="en-US" sz="800" dirty="0"/>
              <a:t>[x] no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670305" y="3206709"/>
            <a:ext cx="1782534" cy="13549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71" y="4661489"/>
            <a:ext cx="1634575" cy="93504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6817" y="4698048"/>
            <a:ext cx="900631" cy="1006587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3893787" y="5030216"/>
            <a:ext cx="305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Welcoem</a:t>
            </a:r>
            <a:r>
              <a:rPr lang="en-US" dirty="0"/>
              <a:t> to Human </a:t>
            </a:r>
            <a:r>
              <a:rPr lang="en-US" dirty="0" err="1"/>
              <a:t>Resoruces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calc</a:t>
            </a:r>
            <a:r>
              <a:rPr lang="en-US" dirty="0"/>
              <a:t>).avg..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710476" y="4696496"/>
            <a:ext cx="6936699" cy="1136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79" y="5720301"/>
            <a:ext cx="1634575" cy="93504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704564" y="5945028"/>
            <a:ext cx="233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Invert:</a:t>
            </a:r>
          </a:p>
          <a:p>
            <a:r>
              <a:rPr lang="en-US" dirty="0" err="1"/>
              <a:t>nonPoliceArabicLogical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448406" y="6187821"/>
            <a:ext cx="12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!my cheese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063101" y="6097424"/>
            <a:ext cx="2392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 chees: Saudi </a:t>
            </a:r>
            <a:r>
              <a:rPr lang="en-US" dirty="0" err="1"/>
              <a:t>Arabile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379025" y="5912758"/>
            <a:ext cx="2575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saudi</a:t>
            </a:r>
            <a:r>
              <a:rPr lang="en-US" dirty="0"/>
              <a:t> </a:t>
            </a:r>
            <a:r>
              <a:rPr lang="en-US" dirty="0" err="1"/>
              <a:t>ariabia</a:t>
            </a:r>
            <a:r>
              <a:rPr lang="en-US" dirty="0"/>
              <a:t> </a:t>
            </a:r>
            <a:r>
              <a:rPr lang="en-US" dirty="0" err="1"/>
              <a:t>mekka</a:t>
            </a:r>
            <a:r>
              <a:rPr lang="en-US" dirty="0"/>
              <a:t> pope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552" y="6044117"/>
            <a:ext cx="1127924" cy="475945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952" y="6196517"/>
            <a:ext cx="1127924" cy="475945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352" y="6348917"/>
            <a:ext cx="1127924" cy="475945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079" y="6203885"/>
            <a:ext cx="1127924" cy="47594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7093" y="6067075"/>
            <a:ext cx="779064" cy="687049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6951996" y="5912758"/>
            <a:ext cx="1609067" cy="912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17152" y="862301"/>
            <a:ext cx="11974848" cy="5887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261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46" y="3030262"/>
            <a:ext cx="1866900" cy="24479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132786" y="3563007"/>
            <a:ext cx="2995448" cy="126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004441" y="4540469"/>
            <a:ext cx="143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United States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6684579" y="4254225"/>
            <a:ext cx="2659117" cy="790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32786" y="5171090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853901" y="3884892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Japna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9695793" y="4193627"/>
            <a:ext cx="1158108" cy="18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839551" y="2795170"/>
            <a:ext cx="8352449" cy="31752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6" y="886303"/>
            <a:ext cx="5799652" cy="21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03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/>
          <p:cNvSpPr txBox="1"/>
          <p:nvPr/>
        </p:nvSpPr>
        <p:spPr>
          <a:xfrm>
            <a:off x="9302043" y="4509975"/>
            <a:ext cx="1980029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65 CHECKPON CHARLIE</a:t>
            </a:r>
          </a:p>
          <a:p>
            <a:r>
              <a:rPr lang="en-US" sz="1050" dirty="0"/>
              <a:t>	(HOMCE:NANA)</a:t>
            </a:r>
          </a:p>
          <a:p>
            <a:r>
              <a:rPr lang="en-US" sz="1050" dirty="0"/>
              <a:t>39/40 ?HOMC:MAHTEW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Oval 1"/>
          <p:cNvSpPr/>
          <p:nvPr/>
        </p:nvSpPr>
        <p:spPr>
          <a:xfrm>
            <a:off x="6818488" y="1285816"/>
            <a:ext cx="2483555" cy="2415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0" name="Oval 19"/>
          <p:cNvSpPr/>
          <p:nvPr/>
        </p:nvSpPr>
        <p:spPr>
          <a:xfrm>
            <a:off x="6818489" y="3730978"/>
            <a:ext cx="2483555" cy="2415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55822" y="1949056"/>
            <a:ext cx="1862666" cy="373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984978" y="1456267"/>
            <a:ext cx="2190044" cy="46244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55822" y="3296356"/>
            <a:ext cx="2171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?HOMCIDE:BROTHER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79" y="3207103"/>
            <a:ext cx="2619375" cy="17430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622" y="5051778"/>
            <a:ext cx="1264356" cy="711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133179" y="5524323"/>
            <a:ext cx="318206" cy="47730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06538" y="6321778"/>
            <a:ext cx="459002" cy="33636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925689" y="6001632"/>
            <a:ext cx="1230489" cy="856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60" y="1044074"/>
            <a:ext cx="1461118" cy="182458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519289" y="914400"/>
            <a:ext cx="2302933" cy="1408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5060" y="276093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Source: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822222" y="794764"/>
            <a:ext cx="7472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87 </a:t>
            </a:r>
            <a:r>
              <a:rPr lang="en-US" dirty="0" err="1"/>
              <a:t>homce</a:t>
            </a:r>
            <a:r>
              <a:rPr lang="en-US" dirty="0"/>
              <a:t> with </a:t>
            </a:r>
            <a:r>
              <a:rPr lang="en-US" dirty="0" err="1"/>
              <a:t>linsk</a:t>
            </a:r>
            <a:r>
              <a:rPr lang="en-US" dirty="0"/>
              <a:t> (logical) then !HOMCE:NANA and ?HOMCE:BROTHER </a:t>
            </a:r>
            <a:r>
              <a:rPr lang="en-US" strike="sngStrike" dirty="0"/>
              <a:t>documents in Baden-Baden in Hotel Network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240911" y="2868654"/>
            <a:ext cx="26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FIB:WMD for KING ( </a:t>
            </a:r>
            <a:r>
              <a:rPr lang="en-US" dirty="0" err="1"/>
              <a:t>diana</a:t>
            </a:r>
            <a:r>
              <a:rPr lang="en-US" dirty="0"/>
              <a:t>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5080000" y="2414628"/>
            <a:ext cx="1228203" cy="5105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10257" y="2667207"/>
            <a:ext cx="50687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>
                <a:solidFill>
                  <a:schemeClr val="bg1"/>
                </a:solidFill>
              </a:rPr>
              <a:t>gedion</a:t>
            </a:r>
            <a:endParaRPr lang="en-US" sz="900" strike="sngStrike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5080000" y="2976376"/>
            <a:ext cx="583692" cy="319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330469" y="3150617"/>
            <a:ext cx="1446835" cy="3125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 </a:t>
            </a:r>
            <a:r>
              <a:rPr lang="en-US" sz="800" strike="sngStrike" dirty="0"/>
              <a:t>kit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822223" y="849853"/>
            <a:ext cx="6148158" cy="537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9302043" y="3211486"/>
            <a:ext cx="301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God; </a:t>
            </a:r>
            <a:r>
              <a:rPr lang="en-US" sz="800" strike="sngStrike" dirty="0"/>
              <a:t>the police already know who an </a:t>
            </a:r>
            <a:r>
              <a:rPr lang="en-US" sz="800" strike="sngStrike" dirty="0" err="1"/>
              <a:t>dwhen</a:t>
            </a:r>
            <a:r>
              <a:rPr lang="en-US" sz="800" strike="sngStrike" dirty="0"/>
              <a:t> dies.</a:t>
            </a:r>
          </a:p>
        </p:txBody>
      </p:sp>
      <p:cxnSp>
        <p:nvCxnSpPr>
          <p:cNvPr id="41" name="Straight Connector 40"/>
          <p:cNvCxnSpPr>
            <a:stCxn id="39" idx="1"/>
            <a:endCxn id="39" idx="3"/>
          </p:cNvCxnSpPr>
          <p:nvPr/>
        </p:nvCxnSpPr>
        <p:spPr>
          <a:xfrm>
            <a:off x="9302043" y="3396152"/>
            <a:ext cx="3010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370689" y="3136366"/>
            <a:ext cx="2942115" cy="537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9606845" y="3813411"/>
            <a:ext cx="1827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Apple.davidsion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(hells angels)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9606845" y="3998077"/>
            <a:ext cx="222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Avg.nonPoceLaughe</a:t>
            </a:r>
            <a:r>
              <a:rPr lang="en-US" dirty="0" err="1"/>
              <a:t>.l</a:t>
            </a:r>
            <a:r>
              <a:rPr lang="en-US" sz="800" strike="sngStrike" dirty="0" err="1"/>
              <a:t>sint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uknow</a:t>
            </a:r>
            <a:r>
              <a:rPr lang="en-US" sz="800" strike="sngStrike" dirty="0"/>
              <a:t> when you die)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9699585" y="3296356"/>
            <a:ext cx="821132" cy="9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370689" y="3913803"/>
            <a:ext cx="2942115" cy="537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932610" y="1044074"/>
            <a:ext cx="3674235" cy="5277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2" idx="1"/>
          </p:cNvCxnSpPr>
          <p:nvPr/>
        </p:nvCxnSpPr>
        <p:spPr>
          <a:xfrm flipV="1">
            <a:off x="3240911" y="2976376"/>
            <a:ext cx="1714911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4104" y="814790"/>
            <a:ext cx="12258700" cy="60432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8622" y="1949056"/>
            <a:ext cx="445526" cy="74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715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Rectangle 1"/>
          <p:cNvSpPr/>
          <p:nvPr/>
        </p:nvSpPr>
        <p:spPr>
          <a:xfrm>
            <a:off x="3048000" y="191213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https://dl.dropboxusercontent.com//scl/fi/h9c8rj7t7zpg3r4khe1q0/rampf.png?dl=0&amp;rlkey=xde36aa323m524c4mkyug88wm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71" y="1614311"/>
            <a:ext cx="1757342" cy="9827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0" y="1542804"/>
            <a:ext cx="5171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ibm-dns</a:t>
            </a:r>
            <a:r>
              <a:rPr lang="en-US" dirty="0"/>
              <a:t>: bit.ly/1d8723-nonPoliceHomcide-IS-A-BELL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250" y="6870725"/>
            <a:ext cx="841282" cy="6736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5065" y="3006386"/>
            <a:ext cx="19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INTERT PAYMENTS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68444" y="2731911"/>
            <a:ext cx="2824292" cy="45914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HEILDERBER</a:t>
            </a:r>
          </a:p>
          <a:p>
            <a:pPr algn="ctr"/>
            <a:r>
              <a:rPr lang="en-US" dirty="0"/>
              <a:t>PARKER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308" y="2325430"/>
            <a:ext cx="351428" cy="35142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552267" y="3375718"/>
            <a:ext cx="1399822" cy="10156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824323" y="7207573"/>
            <a:ext cx="6447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Mcgavyer</a:t>
            </a:r>
            <a:endParaRPr lang="en-US" sz="900" strike="sngStrike" dirty="0"/>
          </a:p>
          <a:p>
            <a:r>
              <a:rPr lang="en-US" sz="900" strike="sngStrike" dirty="0" err="1"/>
              <a:t>Jetschake</a:t>
            </a:r>
            <a:endParaRPr lang="en-US" sz="900" strike="sngStrike" dirty="0"/>
          </a:p>
          <a:p>
            <a:r>
              <a:rPr lang="en-US" sz="900" strike="sngStrike" dirty="0" err="1"/>
              <a:t>godaddy</a:t>
            </a:r>
            <a:endParaRPr lang="en-US" sz="9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-63926" y="24007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510903" y="6967854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Tana</a:t>
            </a:r>
            <a:r>
              <a:rPr lang="en-US" strike="sngStrike" dirty="0"/>
              <a:t> Parker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770231" y="4266829"/>
            <a:ext cx="3208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Director of Project </a:t>
            </a:r>
            <a:r>
              <a:rPr lang="en-US" dirty="0" err="1"/>
              <a:t>Manamgent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8723840" y="4548624"/>
            <a:ext cx="3433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Director of Security: Jason </a:t>
            </a:r>
            <a:r>
              <a:rPr lang="en-US" dirty="0" err="1"/>
              <a:t>Hengels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147018" y="3198628"/>
            <a:ext cx="4988580" cy="16557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850" y="2441762"/>
            <a:ext cx="318616" cy="47879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260622" y="4299304"/>
            <a:ext cx="894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Joe: know parents cum; </a:t>
            </a:r>
            <a:r>
              <a:rPr lang="en-US" strike="sngStrike" dirty="0" err="1"/>
              <a:t>phycoaly</a:t>
            </a:r>
            <a:r>
              <a:rPr lang="en-US" strike="sngStrike" dirty="0"/>
              <a:t> church </a:t>
            </a:r>
            <a:r>
              <a:rPr lang="en-US" strike="sngStrike" dirty="0" err="1"/>
              <a:t>micheal</a:t>
            </a:r>
            <a:r>
              <a:rPr lang="en-US" strike="sngStrike" dirty="0"/>
              <a:t>; need to know;    avg. </a:t>
            </a:r>
            <a:r>
              <a:rPr lang="en-US" strike="sngStrike" dirty="0" err="1"/>
              <a:t>calc</a:t>
            </a:r>
            <a:r>
              <a:rPr lang="en-US" strike="sngStrike" dirty="0"/>
              <a:t> not need to know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999111" y="5264028"/>
            <a:ext cx="2924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Chery </a:t>
            </a:r>
            <a:r>
              <a:rPr lang="en-US" dirty="0" err="1"/>
              <a:t>tree.VIRIGN.mARY</a:t>
            </a:r>
            <a:r>
              <a:rPr lang="en-US" dirty="0"/>
              <a:t>  </a:t>
            </a:r>
            <a:r>
              <a:rPr lang="en-US" sz="800" strike="sngStrike" dirty="0"/>
              <a:t>x/y cum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58447" y="5597480"/>
            <a:ext cx="947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bina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maja</a:t>
            </a:r>
            <a:r>
              <a:rPr lang="en-US" sz="800" strike="sngStrike" dirty="0"/>
              <a:t> cum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9304114" y="2325430"/>
            <a:ext cx="1250997" cy="4064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97" y="2571250"/>
            <a:ext cx="263347" cy="39574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9836251" y="2443154"/>
            <a:ext cx="2062238" cy="3871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0216" y="2589330"/>
            <a:ext cx="363631" cy="29119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503602" y="2301543"/>
            <a:ext cx="2123954" cy="704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034671" y="2558467"/>
            <a:ext cx="10944452" cy="118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378931" y="6005065"/>
            <a:ext cx="6396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Scenario:</a:t>
            </a:r>
          </a:p>
          <a:p>
            <a:r>
              <a:rPr lang="en-US" dirty="0"/>
              <a:t>	</a:t>
            </a:r>
            <a:r>
              <a:rPr lang="en-US" strike="sngStrike" dirty="0"/>
              <a:t>Soviet Prison Ward ( cum) </a:t>
            </a:r>
            <a:r>
              <a:rPr lang="en-US" strike="sngStrike" dirty="0" err="1"/>
              <a:t>Petersson</a:t>
            </a:r>
            <a:r>
              <a:rPr lang="en-US" strike="sngStrike" dirty="0"/>
              <a:t> </a:t>
            </a:r>
            <a:r>
              <a:rPr lang="en-US" dirty="0" err="1"/>
              <a:t>HOMCEP:ur_ur_opi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051139" y="6042989"/>
            <a:ext cx="6857405" cy="704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4155311" y="4668636"/>
            <a:ext cx="3337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Studio Line: Isabell </a:t>
            </a:r>
            <a:r>
              <a:rPr lang="en-US" dirty="0" err="1"/>
              <a:t>Rampf</a:t>
            </a:r>
            <a:r>
              <a:rPr lang="en-US" dirty="0"/>
              <a:t> Backup</a:t>
            </a:r>
          </a:p>
          <a:p>
            <a:r>
              <a:rPr lang="en-US" dirty="0"/>
              <a:t>JFK( )</a:t>
            </a:r>
          </a:p>
          <a:p>
            <a:r>
              <a:rPr lang="en-US" strike="sngStrike" dirty="0"/>
              <a:t>?</a:t>
            </a:r>
            <a:r>
              <a:rPr lang="en-US" strike="sngStrike" dirty="0" err="1"/>
              <a:t>Girlfrind</a:t>
            </a:r>
            <a:r>
              <a:rPr lang="en-US" strike="sngStrike" dirty="0"/>
              <a:t> boxer nose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811" y="6042989"/>
            <a:ext cx="689837" cy="51671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2687841" y="5968613"/>
            <a:ext cx="1363298" cy="778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978" y="2758549"/>
            <a:ext cx="613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Coldwell</a:t>
            </a:r>
            <a:r>
              <a:rPr lang="en-US" dirty="0"/>
              <a:t> CDCE(</a:t>
            </a:r>
            <a:r>
              <a:rPr lang="en-US" dirty="0" err="1"/>
              <a:t>jim</a:t>
            </a:r>
            <a:r>
              <a:rPr lang="en-US" dirty="0"/>
              <a:t>) studios IPX.ATB.&lt;&lt;dev&gt;&gt;.ATOMCLOCI(CPVA)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87770" y="2609286"/>
            <a:ext cx="541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HOMCE:IS-A-BELL(</a:t>
            </a:r>
            <a:r>
              <a:rPr lang="en-US" strike="sngStrike" dirty="0" err="1"/>
              <a:t>palmeson</a:t>
            </a:r>
            <a:r>
              <a:rPr lang="en-US" strike="sngStrike" dirty="0"/>
              <a:t> house evaluation </a:t>
            </a:r>
            <a:r>
              <a:rPr lang="en-US" dirty="0"/>
              <a:t>2010/11</a:t>
            </a:r>
            <a:r>
              <a:rPr lang="en-US" strike="sngStrike" dirty="0"/>
              <a:t>)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38" y="6042989"/>
            <a:ext cx="974286" cy="564756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754754" y="5911864"/>
            <a:ext cx="1363298" cy="778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912826" y="6034200"/>
            <a:ext cx="1882829" cy="7048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879176" y="5678979"/>
            <a:ext cx="7375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CHALIR</a:t>
            </a:r>
            <a:r>
              <a:rPr lang="en-US" strike="sngStrike" dirty="0"/>
              <a:t>((delta) Price-is-</a:t>
            </a:r>
            <a:r>
              <a:rPr lang="en-US" strike="sngStrike" dirty="0" err="1"/>
              <a:t>heiss</a:t>
            </a:r>
            <a:r>
              <a:rPr lang="en-US" strike="sngStrike" dirty="0"/>
              <a:t> </a:t>
            </a:r>
            <a:r>
              <a:rPr lang="en-US" dirty="0"/>
              <a:t>HOMC:NANA last to know; §Theft)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886477" y="7461488"/>
            <a:ext cx="370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Ghoeh(</a:t>
            </a:r>
            <a:r>
              <a:rPr lang="en-US" sz="800" strike="sngStrike" dirty="0" err="1"/>
              <a:t>heger</a:t>
            </a:r>
            <a:r>
              <a:rPr lang="en-US" sz="800" strike="sngStrike" dirty="0"/>
              <a:t>, die </a:t>
            </a:r>
            <a:r>
              <a:rPr lang="en-US" sz="800" strike="sngStrike" dirty="0" err="1"/>
              <a:t>ersten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werdne</a:t>
            </a:r>
            <a:r>
              <a:rPr lang="en-US" sz="800" strike="sngStrike" dirty="0"/>
              <a:t> die </a:t>
            </a:r>
            <a:r>
              <a:rPr lang="en-US" sz="800" strike="sngStrike" dirty="0" err="1"/>
              <a:t>letzen</a:t>
            </a:r>
            <a:r>
              <a:rPr lang="en-US" sz="800" strike="sngStrike" dirty="0"/>
              <a:t> sine; the </a:t>
            </a:r>
            <a:r>
              <a:rPr lang="en-US" sz="800" strike="sngStrike" dirty="0" err="1"/>
              <a:t>lat</a:t>
            </a:r>
            <a:r>
              <a:rPr lang="en-US" sz="800" strike="sngStrike" dirty="0"/>
              <a:t> will be the first –</a:t>
            </a:r>
            <a:r>
              <a:rPr lang="en-US" sz="800" strike="sngStrike" dirty="0" err="1"/>
              <a:t>jejss</a:t>
            </a:r>
            <a:r>
              <a:rPr lang="en-US" sz="800" strike="sngStrike" dirty="0"/>
              <a:t>)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279398" y="7120518"/>
            <a:ext cx="71913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CONSTITON.2Y.avg.gheo(dell,)</a:t>
            </a:r>
          </a:p>
          <a:p>
            <a:r>
              <a:rPr lang="en-US" sz="800" strike="sngStrike" dirty="0" err="1"/>
              <a:t>Contratual</a:t>
            </a:r>
            <a:r>
              <a:rPr lang="en-US" sz="800" strike="sngStrike" dirty="0"/>
              <a:t> violation to </a:t>
            </a:r>
            <a:r>
              <a:rPr lang="en-US" sz="800" strike="sngStrike" dirty="0" err="1"/>
              <a:t>Constiontion</a:t>
            </a:r>
            <a:r>
              <a:rPr lang="en-US" sz="800" strike="sngStrike" dirty="0"/>
              <a:t> with </a:t>
            </a:r>
            <a:r>
              <a:rPr lang="en-US" sz="800" strike="sngStrike" dirty="0" err="1"/>
              <a:t>investiosn</a:t>
            </a:r>
            <a:r>
              <a:rPr lang="en-US" sz="800" strike="sngStrike" dirty="0"/>
              <a:t> to </a:t>
            </a:r>
            <a:r>
              <a:rPr lang="en-US" sz="800" strike="sngStrike" dirty="0" err="1"/>
              <a:t>violatn</a:t>
            </a:r>
            <a:r>
              <a:rPr lang="en-US" sz="800" strike="sngStrike" dirty="0"/>
              <a:t> that only last a </a:t>
            </a:r>
            <a:r>
              <a:rPr lang="en-US" sz="800" strike="sngStrike" dirty="0" err="1"/>
              <a:t>maxium</a:t>
            </a:r>
            <a:r>
              <a:rPr lang="en-US" sz="800" strike="sngStrike" dirty="0"/>
              <a:t> of 2 years i.e. Quest </a:t>
            </a:r>
            <a:r>
              <a:rPr lang="en-US" sz="800" strike="sngStrike" dirty="0" err="1"/>
              <a:t>Sofware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clinets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Contstio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viosltion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Beathe</a:t>
            </a:r>
            <a:r>
              <a:rPr lang="en-US" sz="800" strike="sngStrike" dirty="0"/>
              <a:t> Use, </a:t>
            </a:r>
            <a:r>
              <a:rPr lang="en-US" sz="800" strike="sngStrike" dirty="0" err="1"/>
              <a:t>Vodaphone</a:t>
            </a:r>
            <a:r>
              <a:rPr lang="en-US" sz="800" strike="sngStrike" dirty="0"/>
              <a:t>, …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1820488" y="6906075"/>
            <a:ext cx="4935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01.HCEKCPONT CHALRI( </a:t>
            </a:r>
            <a:r>
              <a:rPr lang="en-US" dirty="0" err="1"/>
              <a:t>nonPoliceRT</a:t>
            </a:r>
            <a:r>
              <a:rPr lang="en-US" dirty="0"/>
              <a:t>, last to know)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822223" y="849853"/>
            <a:ext cx="6148158" cy="5378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9470790" y="2584933"/>
            <a:ext cx="2711199" cy="990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9254465" y="3179446"/>
            <a:ext cx="3834832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HOCMEP:ITALIE:20.VIRGINA.IPX. LARRY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570144" y="2573637"/>
            <a:ext cx="2608150" cy="646331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777 West </a:t>
            </a:r>
            <a:r>
              <a:rPr lang="en-US" dirty="0" err="1"/>
              <a:t>Midled</a:t>
            </a:r>
            <a:r>
              <a:rPr lang="en-US" dirty="0"/>
              <a:t> Road</a:t>
            </a:r>
          </a:p>
          <a:p>
            <a:r>
              <a:rPr lang="en-US" dirty="0" err="1"/>
              <a:t>Moutain</a:t>
            </a:r>
            <a:r>
              <a:rPr lang="en-US" dirty="0"/>
              <a:t> View, </a:t>
            </a:r>
            <a:r>
              <a:rPr lang="en-US" dirty="0" err="1"/>
              <a:t>Calfioronai</a:t>
            </a:r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4812" y="2719403"/>
            <a:ext cx="12103482" cy="40281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7552267" y="6987552"/>
            <a:ext cx="1418114" cy="446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3542" y="6815659"/>
            <a:ext cx="12103482" cy="9740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919559" y="1548219"/>
            <a:ext cx="9120563" cy="10457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52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129" y="2912533"/>
            <a:ext cx="1207453" cy="79621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984978" y="2427111"/>
            <a:ext cx="925689" cy="8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5129" y="2133600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HOMCIDE:ur_ur_opi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984978" y="2991556"/>
            <a:ext cx="2190044" cy="835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046133" y="18046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51200" y="33106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509204" y="2912533"/>
            <a:ext cx="1343378" cy="8565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42852" y="3164092"/>
            <a:ext cx="1462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Petersson</a:t>
            </a:r>
            <a:r>
              <a:rPr lang="en-US" sz="800" strike="sngStrike" dirty="0"/>
              <a:t>!: where is you cum?</a:t>
            </a:r>
          </a:p>
        </p:txBody>
      </p:sp>
      <p:sp>
        <p:nvSpPr>
          <p:cNvPr id="24" name="Isosceles Triangle 23"/>
          <p:cNvSpPr/>
          <p:nvPr/>
        </p:nvSpPr>
        <p:spPr>
          <a:xfrm rot="6367537">
            <a:off x="5412398" y="3308980"/>
            <a:ext cx="456919" cy="20652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5260622" y="3070578"/>
            <a:ext cx="835378" cy="474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227207" y="1791210"/>
            <a:ext cx="3749325" cy="22953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142852" y="2314222"/>
            <a:ext cx="1556024" cy="996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7636683" y="2187366"/>
            <a:ext cx="4451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WWI.development</a:t>
            </a:r>
            <a:r>
              <a:rPr lang="en-US" dirty="0"/>
              <a:t> if ATOMBOMBPHYS(</a:t>
            </a:r>
            <a:r>
              <a:rPr lang="en-US" dirty="0" err="1"/>
              <a:t>hahn</a:t>
            </a:r>
            <a:r>
              <a:rPr lang="en-US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171320" y="2079644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Tootsie)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529689" y="1603022"/>
            <a:ext cx="340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Inqueries</a:t>
            </a:r>
            <a:r>
              <a:rPr lang="en-US" dirty="0"/>
              <a:t> FORT </a:t>
            </a:r>
            <a:r>
              <a:rPr lang="en-US" dirty="0" err="1"/>
              <a:t>WORHT.COURT.joe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4991702" y="1989288"/>
            <a:ext cx="1313760" cy="113923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2285429">
            <a:off x="3794544" y="2565374"/>
            <a:ext cx="1701169" cy="1095021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227207" y="1490133"/>
            <a:ext cx="25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Studio:</a:t>
            </a:r>
            <a:r>
              <a:rPr lang="en-US" dirty="0" err="1"/>
              <a:t>HOMCE:ur_ur_opi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463371" y="1664748"/>
            <a:ext cx="4625236" cy="11525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732889" y="4068526"/>
            <a:ext cx="258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!HOMC:JSUEE: </a:t>
            </a:r>
            <a:r>
              <a:rPr lang="en-US" sz="800" strike="sngStrike" dirty="0"/>
              <a:t>subway </a:t>
            </a:r>
            <a:r>
              <a:rPr lang="en-US" sz="800" strike="sngStrike" dirty="0" err="1"/>
              <a:t>acrss</a:t>
            </a:r>
            <a:r>
              <a:rPr lang="en-US" sz="800" strike="sngStrike" dirty="0"/>
              <a:t> the street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82844" y="4437858"/>
            <a:ext cx="3194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Appemtn</a:t>
            </a:r>
            <a:r>
              <a:rPr lang="en-US" dirty="0"/>
              <a:t> review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17885" y="3769123"/>
            <a:ext cx="2689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HOMCE:HANNE</a:t>
            </a:r>
            <a:r>
              <a:rPr lang="en-US" strike="sngStrike" dirty="0"/>
              <a:t>S(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171320" y="3442932"/>
            <a:ext cx="8917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1995 7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techerk</a:t>
            </a:r>
            <a:r>
              <a:rPr lang="en-US" dirty="0"/>
              <a:t> </a:t>
            </a:r>
            <a:r>
              <a:rPr lang="en-US" dirty="0" err="1"/>
              <a:t>techini</a:t>
            </a:r>
            <a:r>
              <a:rPr lang="en-US" dirty="0"/>
              <a:t> where VIRING.MARY.HOEMC:JEUSE(</a:t>
            </a:r>
            <a:r>
              <a:rPr lang="en-US" strike="sngStrike" dirty="0" err="1"/>
              <a:t>chrisita</a:t>
            </a:r>
            <a:r>
              <a:rPr lang="en-US" strike="sngStrike" dirty="0"/>
              <a:t> </a:t>
            </a:r>
            <a:r>
              <a:rPr lang="en-US" strike="sngStrike" dirty="0" err="1"/>
              <a:t>nees</a:t>
            </a:r>
            <a:r>
              <a:rPr lang="en-US" strike="sngStrike" dirty="0"/>
              <a:t>, 1.0(A) carpentry is</a:t>
            </a:r>
            <a:r>
              <a:rPr lang="en-US" dirty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759878" y="4253192"/>
            <a:ext cx="801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41.ATB </a:t>
            </a:r>
            <a:r>
              <a:rPr lang="en-US" dirty="0" err="1"/>
              <a:t>comparon</a:t>
            </a:r>
            <a:r>
              <a:rPr lang="en-US" dirty="0"/>
              <a:t> (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)( WW2.!WW2 </a:t>
            </a:r>
            <a:r>
              <a:rPr lang="en-US" dirty="0" err="1"/>
              <a:t>grandfhaer</a:t>
            </a:r>
            <a:r>
              <a:rPr lang="en-US" dirty="0"/>
              <a:t> HOMCE:HANNES/HOMCE: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6227706" y="4086577"/>
            <a:ext cx="1840375" cy="1155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1180618" y="1989288"/>
            <a:ext cx="4191886" cy="567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32435" y="1664354"/>
            <a:ext cx="36935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Killer studio </a:t>
            </a:r>
            <a:r>
              <a:rPr lang="en-US" sz="800" strike="sngStrike" dirty="0" err="1"/>
              <a:t>suwbye</a:t>
            </a:r>
            <a:endParaRPr lang="en-US" sz="800" strike="sngStrike" dirty="0"/>
          </a:p>
          <a:p>
            <a:r>
              <a:rPr lang="en-US" dirty="0"/>
              <a:t>0.1 </a:t>
            </a:r>
            <a:r>
              <a:rPr lang="en-US" dirty="0" err="1"/>
              <a:t>PRESOTN:TRUMP.</a:t>
            </a:r>
            <a:r>
              <a:rPr lang="en-US" strike="sngStrike" dirty="0" err="1"/>
              <a:t>imar</a:t>
            </a:r>
            <a:r>
              <a:rPr lang="en-US" strike="sngStrike" dirty="0"/>
              <a:t>.(</a:t>
            </a:r>
            <a:r>
              <a:rPr lang="en-US" strike="sngStrike" dirty="0" err="1"/>
              <a:t>immatate</a:t>
            </a:r>
            <a:r>
              <a:rPr lang="en-US" dirty="0"/>
              <a:t>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241478" y="1807417"/>
            <a:ext cx="3749325" cy="22953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45907" y="1680611"/>
            <a:ext cx="2667030" cy="5067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500758" y="3407017"/>
            <a:ext cx="4691242" cy="14001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236206" y="3368439"/>
            <a:ext cx="4691242" cy="14001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3102015" y="1490133"/>
            <a:ext cx="882963" cy="4204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03943" y="913864"/>
            <a:ext cx="427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PENTAGON.VIRGINA.MARY.WWI </a:t>
            </a:r>
            <a:r>
              <a:rPr lang="en-US" strike="sngStrike" dirty="0"/>
              <a:t>Studio Line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694220" y="1066714"/>
            <a:ext cx="64056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Simon brother Johnny; Studio Line</a:t>
            </a:r>
          </a:p>
          <a:p>
            <a:r>
              <a:rPr lang="en-US" strike="sngStrike" dirty="0"/>
              <a:t>FEDEARLA VP GEAMYR </a:t>
            </a:r>
            <a:r>
              <a:rPr lang="en-US" strike="sngStrike" dirty="0" err="1"/>
              <a:t>marco</a:t>
            </a:r>
            <a:r>
              <a:rPr lang="en-US" strike="sngStrike" dirty="0"/>
              <a:t> gel</a:t>
            </a:r>
          </a:p>
          <a:p>
            <a:r>
              <a:rPr lang="en-US" strike="sngStrike" dirty="0"/>
              <a:t>St. Martin: </a:t>
            </a:r>
            <a:r>
              <a:rPr lang="en-US" strike="sngStrike" dirty="0" err="1"/>
              <a:t>gell</a:t>
            </a:r>
            <a:r>
              <a:rPr lang="en-US" strike="sngStrike" dirty="0"/>
              <a:t> ( </a:t>
            </a:r>
            <a:r>
              <a:rPr lang="en-US" strike="sngStrike" dirty="0" err="1"/>
              <a:t>tranl</a:t>
            </a:r>
            <a:r>
              <a:rPr lang="en-US" strike="sngStrike" dirty="0"/>
              <a:t>) right?</a:t>
            </a:r>
          </a:p>
          <a:p>
            <a:r>
              <a:rPr lang="en-US" strike="sngStrike" dirty="0"/>
              <a:t>IPX 1991/2 moving 1993 </a:t>
            </a:r>
            <a:r>
              <a:rPr lang="en-US" strike="sngStrike" dirty="0" err="1"/>
              <a:t>geh</a:t>
            </a:r>
            <a:r>
              <a:rPr lang="en-US" strike="sngStrike" dirty="0"/>
              <a:t> (</a:t>
            </a:r>
            <a:r>
              <a:rPr lang="en-US" strike="sngStrike" dirty="0" err="1"/>
              <a:t>Badish</a:t>
            </a:r>
            <a:r>
              <a:rPr lang="en-US" strike="sngStrike" dirty="0"/>
              <a:t>/</a:t>
            </a:r>
            <a:r>
              <a:rPr lang="en-US" strike="sngStrike" dirty="0" err="1"/>
              <a:t>hesih</a:t>
            </a:r>
            <a:r>
              <a:rPr lang="en-US" strike="sngStrike" dirty="0"/>
              <a:t>) 0.1 </a:t>
            </a:r>
            <a:r>
              <a:rPr lang="en-US" strike="sngStrike" dirty="0" err="1"/>
              <a:t>eviel.radio</a:t>
            </a:r>
            <a:r>
              <a:rPr lang="en-US" strike="sngStrike" dirty="0"/>
              <a:t>-de; </a:t>
            </a:r>
            <a:r>
              <a:rPr lang="en-US" strike="sngStrike" dirty="0" err="1"/>
              <a:t>gell</a:t>
            </a:r>
            <a:endParaRPr lang="en-US" strike="sngStrike" dirty="0"/>
          </a:p>
          <a:p>
            <a:r>
              <a:rPr lang="en-US" strike="sngStrike" dirty="0" err="1"/>
              <a:t>Geh</a:t>
            </a:r>
            <a:endParaRPr lang="en-US" strike="sngStrike" dirty="0"/>
          </a:p>
          <a:p>
            <a:r>
              <a:rPr lang="en-US" strike="sngStrike" dirty="0" err="1"/>
              <a:t>Gell</a:t>
            </a:r>
            <a:endParaRPr lang="en-US" strike="sngStrike" dirty="0"/>
          </a:p>
          <a:p>
            <a:r>
              <a:rPr lang="en-US" strike="sngStrike" dirty="0"/>
              <a:t>01 1990 CHEIOC (</a:t>
            </a:r>
            <a:r>
              <a:rPr lang="en-US" strike="sngStrike" dirty="0" err="1"/>
              <a:t>geil</a:t>
            </a:r>
            <a:r>
              <a:rPr lang="en-US" strike="sngStrike" dirty="0"/>
              <a:t> </a:t>
            </a:r>
            <a:r>
              <a:rPr lang="en-US" dirty="0"/>
              <a:t>HCEO:LUX</a:t>
            </a:r>
            <a:r>
              <a:rPr lang="en-US" strike="sngStrike" dirty="0"/>
              <a:t> </a:t>
            </a:r>
            <a:r>
              <a:rPr lang="en-US" strike="sngStrike" dirty="0" err="1"/>
              <a:t>tnral</a:t>
            </a:r>
            <a:r>
              <a:rPr lang="en-US" strike="sngStrike" dirty="0"/>
              <a:t>)</a:t>
            </a:r>
            <a:r>
              <a:rPr lang="en-US" strike="sngStrike" dirty="0" err="1"/>
              <a:t>hory</a:t>
            </a:r>
            <a:r>
              <a:rPr lang="en-US" strike="sngStrike" dirty="0"/>
              <a:t>)</a:t>
            </a:r>
          </a:p>
          <a:p>
            <a:r>
              <a:rPr lang="en-US" strike="sngStrike" dirty="0"/>
              <a:t>Soul 0.0 horny rat.</a:t>
            </a:r>
            <a:r>
              <a:rPr lang="en-US" dirty="0"/>
              <a:t>1/3:HOCM:KRSTILS</a:t>
            </a:r>
            <a:r>
              <a:rPr lang="en-US" strike="sngStrike" dirty="0"/>
              <a:t>.</a:t>
            </a:r>
            <a:r>
              <a:rPr lang="en-US" sz="800" strike="sngStrike" dirty="0"/>
              <a:t>marx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20864" y="5420374"/>
            <a:ext cx="18438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Soul 0.0 horny rat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4645128" y="4965539"/>
            <a:ext cx="15026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v2.FBI:KIDNAPPGN.SQ.CDCR(!</a:t>
            </a:r>
            <a:r>
              <a:rPr lang="en-US" dirty="0" err="1"/>
              <a:t>chalrds</a:t>
            </a:r>
            <a:r>
              <a:rPr lang="en-US" dirty="0"/>
              <a:t>): ATOMCLOCK(</a:t>
            </a:r>
            <a:r>
              <a:rPr lang="en-US" strike="sngStrike" dirty="0"/>
              <a:t>nun,  kidnapped </a:t>
            </a:r>
            <a:r>
              <a:rPr lang="en-US" strike="sngStrike" dirty="0" err="1"/>
              <a:t>wighe</a:t>
            </a:r>
            <a:r>
              <a:rPr lang="en-US" strike="sngStrike" dirty="0"/>
              <a:t>(!</a:t>
            </a:r>
            <a:r>
              <a:rPr lang="en-US" strike="sngStrike" dirty="0" err="1"/>
              <a:t>eastergges:contentItem</a:t>
            </a:r>
            <a:r>
              <a:rPr lang="en-US" strike="sngStrike" dirty="0"/>
              <a:t>) for soul car </a:t>
            </a:r>
            <a:r>
              <a:rPr lang="en-US" strike="sngStrike" dirty="0" err="1"/>
              <a:t>atttribue</a:t>
            </a:r>
            <a:r>
              <a:rPr lang="en-US" strike="sngStrike" dirty="0"/>
              <a:t> of black </a:t>
            </a:r>
            <a:r>
              <a:rPr lang="en-US" strike="sngStrike" dirty="0" err="1"/>
              <a:t>aggeret</a:t>
            </a:r>
            <a:r>
              <a:rPr lang="en-US" strike="sngStrike" dirty="0"/>
              <a:t> fro ATOMCLOCK)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873982" y="5420374"/>
            <a:ext cx="210255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639489" y="5396869"/>
            <a:ext cx="2513665" cy="392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636683" y="4991053"/>
            <a:ext cx="963307" cy="392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989081" y="5026989"/>
            <a:ext cx="6938367" cy="392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770337" y="5869709"/>
            <a:ext cx="7140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trike="sngStrike" dirty="0" err="1"/>
              <a:t>marx</a:t>
            </a:r>
            <a:r>
              <a:rPr lang="en-US" strike="sngStrike" dirty="0"/>
              <a:t>(tootsie)  </a:t>
            </a:r>
            <a:r>
              <a:rPr lang="en-US" b="1" dirty="0"/>
              <a:t>SALES</a:t>
            </a:r>
            <a:r>
              <a:rPr lang="en-US" dirty="0"/>
              <a:t>:  </a:t>
            </a:r>
            <a:r>
              <a:rPr lang="en-US" strike="sngStrike" dirty="0"/>
              <a:t>sister: Studio, </a:t>
            </a:r>
            <a:r>
              <a:rPr lang="en-US" strike="sngStrike" dirty="0" err="1"/>
              <a:t>Studi</a:t>
            </a:r>
            <a:r>
              <a:rPr lang="en-US" strike="sngStrike" dirty="0"/>
              <a:t> Stu Line</a:t>
            </a:r>
          </a:p>
          <a:p>
            <a:r>
              <a:rPr lang="en-US" strike="sngStrike" dirty="0"/>
              <a:t>			</a:t>
            </a:r>
            <a:r>
              <a:rPr lang="en-US" strike="sngStrike" dirty="0" err="1"/>
              <a:t>wheil</a:t>
            </a:r>
            <a:r>
              <a:rPr lang="en-US" strike="sngStrike" dirty="0"/>
              <a:t> </a:t>
            </a:r>
            <a:r>
              <a:rPr lang="en-US" strike="sngStrike" dirty="0" err="1"/>
              <a:t>peron</a:t>
            </a:r>
            <a:r>
              <a:rPr lang="en-US" strike="sngStrike" dirty="0"/>
              <a:t> is putting </a:t>
            </a:r>
            <a:r>
              <a:rPr lang="en-US" strike="sngStrike" dirty="0" err="1"/>
              <a:t>gell</a:t>
            </a:r>
            <a:r>
              <a:rPr lang="en-US" strike="sngStrike" dirty="0"/>
              <a:t> in </a:t>
            </a:r>
            <a:r>
              <a:rPr lang="en-US" strike="sngStrike" dirty="0" err="1"/>
              <a:t>har</a:t>
            </a:r>
            <a:r>
              <a:rPr lang="en-US" strike="sngStrike" dirty="0"/>
              <a:t> or hairspray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27672" y="6529995"/>
            <a:ext cx="3648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IPX.!CHEKCPOITN CHALR(1991).CPVA</a:t>
            </a:r>
          </a:p>
        </p:txBody>
      </p:sp>
      <p:sp>
        <p:nvSpPr>
          <p:cNvPr id="63" name="Oval 62"/>
          <p:cNvSpPr/>
          <p:nvPr/>
        </p:nvSpPr>
        <p:spPr>
          <a:xfrm>
            <a:off x="8839671" y="5637298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8839671" y="6206829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8145439" y="5701096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6" name="Oval 65"/>
          <p:cNvSpPr/>
          <p:nvPr/>
        </p:nvSpPr>
        <p:spPr>
          <a:xfrm>
            <a:off x="8095187" y="6286428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10097620" y="5620308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10259198" y="6143954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10259198" y="5523238"/>
            <a:ext cx="1500680" cy="34647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/>
          <p:cNvSpPr/>
          <p:nvPr/>
        </p:nvSpPr>
        <p:spPr>
          <a:xfrm rot="7337362">
            <a:off x="8839671" y="5523238"/>
            <a:ext cx="391637" cy="266468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058201" y="5497677"/>
            <a:ext cx="10663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Studio, </a:t>
            </a:r>
            <a:r>
              <a:rPr lang="en-US" sz="800" strike="sngStrike" dirty="0" err="1"/>
              <a:t>Studi</a:t>
            </a:r>
            <a:r>
              <a:rPr lang="en-US" sz="800" strike="sngStrike" dirty="0"/>
              <a:t> Stu Line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747746" y="5303361"/>
            <a:ext cx="2512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HOMCE[].</a:t>
            </a:r>
            <a:r>
              <a:rPr lang="en-US" dirty="0" err="1"/>
              <a:t>nonPolcieStuio</a:t>
            </a:r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810258" y="3907049"/>
            <a:ext cx="4691242" cy="14001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428263" y="5419761"/>
            <a:ext cx="12201681" cy="4499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35876" y="4773430"/>
            <a:ext cx="12201681" cy="4499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453267" y="5918812"/>
            <a:ext cx="4071215" cy="5067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406952" y="5946463"/>
            <a:ext cx="1352084" cy="1974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45907" y="4622524"/>
            <a:ext cx="4131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VIRGIN.silent.ghoehov</a:t>
            </a:r>
            <a:r>
              <a:rPr lang="en-US" dirty="0"/>
              <a:t>(§</a:t>
            </a:r>
            <a:r>
              <a:rPr lang="en-US" dirty="0" err="1"/>
              <a:t>Theft,presenton</a:t>
            </a:r>
            <a:r>
              <a:rPr lang="en-US" dirty="0"/>
              <a:t>)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737813" y="6539514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https://www.google.com/</a:t>
            </a:r>
            <a:r>
              <a:rPr lang="en-US" sz="800" dirty="0" err="1"/>
              <a:t>search?q</a:t>
            </a:r>
            <a:r>
              <a:rPr lang="en-US" sz="800" dirty="0"/>
              <a:t>=</a:t>
            </a:r>
            <a:r>
              <a:rPr lang="en-US" sz="800" dirty="0" err="1"/>
              <a:t>studio+loine+commerical&amp;rlz</a:t>
            </a:r>
            <a:r>
              <a:rPr lang="en-US" sz="800" dirty="0"/>
              <a:t>=1C1GCEB_enUS980US982&amp;oq=</a:t>
            </a:r>
            <a:r>
              <a:rPr lang="en-US" sz="800" dirty="0" err="1"/>
              <a:t>studio+loine+commerical&amp;aqs</a:t>
            </a:r>
            <a:r>
              <a:rPr lang="en-US" sz="800" dirty="0"/>
              <a:t>=chrome..69i57j0i13i512j0i8i10i13i30.2966j0j7&amp;sourceid=</a:t>
            </a:r>
            <a:r>
              <a:rPr lang="en-US" sz="800" dirty="0" err="1"/>
              <a:t>chrome&amp;ie</a:t>
            </a:r>
            <a:r>
              <a:rPr lang="en-US" sz="800" dirty="0"/>
              <a:t>=UTF-8#fpstate=</a:t>
            </a:r>
            <a:r>
              <a:rPr lang="en-US" sz="800" dirty="0" err="1"/>
              <a:t>ive&amp;vld</a:t>
            </a:r>
            <a:r>
              <a:rPr lang="en-US" sz="800" dirty="0"/>
              <a:t>=cid:906559e7,vid:6djTtvQjbcc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712220" y="6516040"/>
            <a:ext cx="6121593" cy="3587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633" y="6188154"/>
            <a:ext cx="690552" cy="459531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10350139" y="6266527"/>
            <a:ext cx="2210765" cy="686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1042472" y="6161237"/>
            <a:ext cx="1265913" cy="368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354264" y="6143954"/>
            <a:ext cx="863861" cy="5514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1183807" y="6168823"/>
            <a:ext cx="20163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ATOMBOMBPHYICS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otto-hahn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31409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4163615" y="1744049"/>
            <a:ext cx="106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redhouse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4377668" y="2105788"/>
            <a:ext cx="424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Sepeaton</a:t>
            </a:r>
            <a:r>
              <a:rPr lang="en-US" dirty="0"/>
              <a:t> NAVY.SAYLOR.SQ.CDCR.VAN(</a:t>
            </a:r>
            <a:r>
              <a:rPr lang="en-US" strike="sngStrike" dirty="0" err="1"/>
              <a:t>tyco</a:t>
            </a:r>
            <a:r>
              <a:rPr lang="en-US" dirty="0"/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61" name="Oval 60"/>
          <p:cNvSpPr/>
          <p:nvPr/>
        </p:nvSpPr>
        <p:spPr>
          <a:xfrm>
            <a:off x="2568729" y="3827140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6" name="Oval 65"/>
          <p:cNvSpPr/>
          <p:nvPr/>
        </p:nvSpPr>
        <p:spPr>
          <a:xfrm>
            <a:off x="2518477" y="4412472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3676696" y="2888744"/>
            <a:ext cx="20163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ATOMBOMBPHYICS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otto-hahn</a:t>
            </a:r>
            <a:r>
              <a:rPr lang="en-US" sz="800" strike="sngStrike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12" y="2579202"/>
            <a:ext cx="732719" cy="73271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6231467" y="2232592"/>
            <a:ext cx="2540000" cy="10387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83237" y="2697308"/>
            <a:ext cx="1063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call you.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0991" y="3470004"/>
            <a:ext cx="756842" cy="557521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5959412" y="3271377"/>
            <a:ext cx="2540000" cy="10387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139290" y="3531356"/>
            <a:ext cx="249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Paul !call you. Or Paul Sr.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73578" y="4287596"/>
            <a:ext cx="2082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sieltn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rpenet</a:t>
            </a:r>
            <a:r>
              <a:rPr lang="en-US" sz="800" strike="sngStrike" dirty="0"/>
              <a:t>: of </a:t>
            </a:r>
            <a:r>
              <a:rPr lang="en-US" sz="800" strike="sngStrike" dirty="0" err="1"/>
              <a:t>cours</a:t>
            </a:r>
            <a:r>
              <a:rPr lang="en-US" sz="800" strike="sngStrike" dirty="0"/>
              <a:t> eth wont call.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857" y="4175677"/>
            <a:ext cx="722976" cy="7229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040349" y="2641729"/>
            <a:ext cx="6527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040349" y="2209870"/>
            <a:ext cx="2107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1988		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986844" y="1817621"/>
            <a:ext cx="1365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1984/6	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014731" y="1348811"/>
            <a:ext cx="1107996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/>
              <a:t>1982/3	</a:t>
            </a:r>
          </a:p>
        </p:txBody>
      </p:sp>
      <p:sp>
        <p:nvSpPr>
          <p:cNvPr id="75" name="Rectangle 74"/>
          <p:cNvSpPr/>
          <p:nvPr/>
        </p:nvSpPr>
        <p:spPr>
          <a:xfrm>
            <a:off x="2040349" y="971408"/>
            <a:ext cx="859531" cy="369332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dirty="0"/>
              <a:t>1980/1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855957" y="1101618"/>
            <a:ext cx="7770238" cy="29657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041422" y="5432902"/>
            <a:ext cx="6050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v2.FBI:KIDNAPPING WW1.WW2.CHECKPOIN CHARLIE(</a:t>
            </a:r>
            <a:r>
              <a:rPr lang="en-US" strike="sngStrike" dirty="0"/>
              <a:t>step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 flipH="1">
            <a:off x="5856968" y="5802234"/>
            <a:ext cx="1988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HOMC:PETER[]..</a:t>
            </a:r>
          </a:p>
        </p:txBody>
      </p:sp>
      <p:cxnSp>
        <p:nvCxnSpPr>
          <p:cNvPr id="77" name="Straight Connector 76"/>
          <p:cNvCxnSpPr>
            <a:stCxn id="46" idx="3"/>
            <a:endCxn id="46" idx="1"/>
          </p:cNvCxnSpPr>
          <p:nvPr/>
        </p:nvCxnSpPr>
        <p:spPr>
          <a:xfrm>
            <a:off x="5856968" y="5986900"/>
            <a:ext cx="19880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722714" y="5348946"/>
            <a:ext cx="7903481" cy="9576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722714" y="4136791"/>
            <a:ext cx="7770238" cy="10732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>
            <a:endCxn id="61" idx="5"/>
          </p:cNvCxnSpPr>
          <p:nvPr/>
        </p:nvCxnSpPr>
        <p:spPr>
          <a:xfrm>
            <a:off x="2518477" y="3900688"/>
            <a:ext cx="718818" cy="478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955636" y="5702080"/>
            <a:ext cx="718818" cy="4781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2470114" y="5617568"/>
            <a:ext cx="934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x/y </a:t>
            </a:r>
            <a:r>
              <a:rPr lang="en-US" dirty="0" err="1"/>
              <a:t>nonPolciLaugen.lint</a:t>
            </a:r>
            <a:r>
              <a:rPr lang="en-US" dirty="0"/>
              <a:t>(!repent).</a:t>
            </a:r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Franci</a:t>
            </a:r>
            <a:r>
              <a:rPr lang="en-US" dirty="0"/>
              <a:t>( </a:t>
            </a:r>
            <a:r>
              <a:rPr lang="en-US" dirty="0" err="1"/>
              <a:t>Qustion</a:t>
            </a:r>
            <a:r>
              <a:rPr lang="en-US" dirty="0"/>
              <a:t>: </a:t>
            </a:r>
            <a:r>
              <a:rPr lang="en-US" dirty="0" err="1"/>
              <a:t>Homcei:PETER</a:t>
            </a:r>
            <a:r>
              <a:rPr lang="en-US" dirty="0"/>
              <a:t>( x); repent two </a:t>
            </a:r>
            <a:r>
              <a:rPr lang="en-US" dirty="0" err="1"/>
              <a:t>cricles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313216" y="5692765"/>
            <a:ext cx="9497019" cy="294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498569" y="5925941"/>
            <a:ext cx="4599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strike="sngStrike" dirty="0" err="1"/>
              <a:t>avg</a:t>
            </a:r>
            <a:r>
              <a:rPr lang="en-US" strike="sngStrike" dirty="0"/>
              <a:t> </a:t>
            </a:r>
            <a:r>
              <a:rPr lang="en-US" strike="sngStrike" dirty="0" err="1"/>
              <a:t>synom</a:t>
            </a:r>
            <a:r>
              <a:rPr lang="en-US" strike="sngStrike" dirty="0"/>
              <a:t> </a:t>
            </a:r>
            <a:r>
              <a:rPr lang="en-US" strike="sngStrike" dirty="0" err="1"/>
              <a:t>roth.ibm.damiler</a:t>
            </a:r>
            <a:r>
              <a:rPr lang="en-US" strike="sngStrike" dirty="0"/>
              <a:t>. “repent” </a:t>
            </a:r>
          </a:p>
          <a:p>
            <a:r>
              <a:rPr lang="en-US" dirty="0"/>
              <a:t>	</a:t>
            </a:r>
            <a:r>
              <a:rPr lang="en-US" strike="sngStrike" dirty="0"/>
              <a:t>- a </a:t>
            </a:r>
            <a:r>
              <a:rPr lang="en-US" strike="sngStrike" dirty="0" err="1"/>
              <a:t>methodolcal</a:t>
            </a:r>
            <a:r>
              <a:rPr lang="en-US" strike="sngStrike" dirty="0"/>
              <a:t> </a:t>
            </a:r>
            <a:r>
              <a:rPr lang="en-US" strike="sngStrike" dirty="0" err="1"/>
              <a:t>chrch</a:t>
            </a:r>
            <a:endParaRPr lang="en-US" strike="sngStrike" dirty="0"/>
          </a:p>
          <a:p>
            <a:r>
              <a:rPr lang="en-US" dirty="0"/>
              <a:t>	- a business process a process [x] !no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9764889" y="5839833"/>
            <a:ext cx="564444" cy="547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8283237" y="2697308"/>
            <a:ext cx="106330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983760" y="2394536"/>
            <a:ext cx="178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</a:t>
            </a:r>
            <a:r>
              <a:rPr lang="en-US" dirty="0"/>
              <a:t> </a:t>
            </a:r>
            <a:r>
              <a:rPr lang="en-US" strike="sngStrike" dirty="0"/>
              <a:t>spy </a:t>
            </a:r>
            <a:r>
              <a:rPr lang="en-US" strike="sngStrike" dirty="0" err="1"/>
              <a:t>ddr</a:t>
            </a:r>
            <a:r>
              <a:rPr lang="en-US" dirty="0"/>
              <a:t>, 1994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7315045" y="6683022"/>
            <a:ext cx="3014288" cy="2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983759" y="2319267"/>
            <a:ext cx="1185927" cy="4456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316089" y="1201958"/>
            <a:ext cx="1670755" cy="17837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I call you</a:t>
            </a:r>
          </a:p>
          <a:p>
            <a:pPr algn="ctr"/>
            <a:r>
              <a:rPr lang="en-US" dirty="0"/>
              <a:t>ATOMBOMB(HAHN)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69818" y="3691467"/>
            <a:ext cx="1683112" cy="31578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19" y="4735637"/>
            <a:ext cx="1745910" cy="898056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>
            <a:off x="438419" y="4735637"/>
            <a:ext cx="1714511" cy="697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52559" y="3693557"/>
            <a:ext cx="1745459" cy="31557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65847" y="1156074"/>
            <a:ext cx="1774501" cy="1854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491392" y="4136791"/>
            <a:ext cx="940649" cy="1513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993934" y="4302068"/>
            <a:ext cx="940649" cy="1513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8380" y="3381187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</a:t>
            </a:r>
            <a:r>
              <a:rPr lang="en-US" strike="sngStrike" dirty="0" err="1"/>
              <a:t>Skully</a:t>
            </a:r>
            <a:r>
              <a:rPr lang="en-US" strike="sngStrike" dirty="0"/>
              <a:t>;  T-I-M-E</a:t>
            </a:r>
            <a:r>
              <a:rPr lang="en-US" dirty="0"/>
              <a:t>)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0" y="3119061"/>
            <a:ext cx="2313216" cy="3564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10915" y="3712953"/>
            <a:ext cx="1873414" cy="31738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59825" y="1165042"/>
            <a:ext cx="1727018" cy="18989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668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9764889" y="2514366"/>
            <a:ext cx="594987" cy="369332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54" name="Oval 53"/>
          <p:cNvSpPr/>
          <p:nvPr/>
        </p:nvSpPr>
        <p:spPr>
          <a:xfrm>
            <a:off x="2568729" y="3827140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040349" y="2641729"/>
            <a:ext cx="65274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380" y="3381187"/>
            <a:ext cx="296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</a:t>
            </a:r>
            <a:r>
              <a:rPr lang="en-US" strike="sngStrike" dirty="0" err="1"/>
              <a:t>Skully</a:t>
            </a:r>
            <a:r>
              <a:rPr lang="en-US" strike="sngStrike" dirty="0"/>
              <a:t>;  T-I-M-E</a:t>
            </a:r>
            <a:r>
              <a:rPr lang="en-US" dirty="0"/>
              <a:t>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0" y="3119061"/>
            <a:ext cx="2313216" cy="3564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63" name="Oval 62"/>
          <p:cNvSpPr/>
          <p:nvPr/>
        </p:nvSpPr>
        <p:spPr>
          <a:xfrm>
            <a:off x="2518477" y="4412472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470" y="2352298"/>
            <a:ext cx="2981325" cy="1533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33" y="3885823"/>
            <a:ext cx="1905000" cy="1190625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8198648" y="3562657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8148396" y="4147989"/>
            <a:ext cx="783274" cy="6463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8315271" y="3472715"/>
            <a:ext cx="959555" cy="32316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063470" y="2352298"/>
            <a:ext cx="2777597" cy="3134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063470" y="2514366"/>
            <a:ext cx="2901774" cy="29657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454059" y="3795881"/>
            <a:ext cx="1203541" cy="14534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95822" y="2514366"/>
            <a:ext cx="286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PENTAGON:BASE:PAUL: </a:t>
            </a:r>
            <a:r>
              <a:rPr lang="en-US" dirty="0">
                <a:solidFill>
                  <a:schemeClr val="bg1"/>
                </a:solidFill>
              </a:rPr>
              <a:t>JOEL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165600" y="5835877"/>
            <a:ext cx="7117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VP Visa. MAINSTEAT(?HOCM:CHANGLEOR </a:t>
            </a:r>
            <a:r>
              <a:rPr lang="en-US" dirty="0" err="1"/>
              <a:t>elke</a:t>
            </a:r>
            <a:r>
              <a:rPr lang="en-US" dirty="0"/>
              <a:t>, people job </a:t>
            </a:r>
            <a:r>
              <a:rPr lang="en-US" dirty="0" err="1"/>
              <a:t>mainsteete</a:t>
            </a:r>
            <a:r>
              <a:rPr lang="en-US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en-US" dirty="0" err="1"/>
              <a:t>VIRING.MARY</a:t>
            </a:r>
            <a:r>
              <a:rPr lang="en-US" strike="sngStrike" dirty="0" err="1"/>
              <a:t>.crumb.pespe.swichswap</a:t>
            </a:r>
            <a:endParaRPr lang="en-US" strike="sngStrike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165600" y="5829560"/>
            <a:ext cx="7032977" cy="7704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165600" y="6600015"/>
            <a:ext cx="5137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VP GERMANY </a:t>
            </a:r>
            <a:r>
              <a:rPr lang="en-US" dirty="0" err="1"/>
              <a:t>poloyest</a:t>
            </a:r>
            <a:r>
              <a:rPr lang="en-US" dirty="0"/>
              <a:t> HOMC:NANA </a:t>
            </a:r>
            <a:r>
              <a:rPr lang="en-US" sz="800" strike="sngStrike" dirty="0"/>
              <a:t>(black) H&amp;M </a:t>
            </a:r>
            <a:r>
              <a:rPr lang="en-US" sz="800" strike="sngStrike" dirty="0" err="1"/>
              <a:t>marco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9784" y="5630902"/>
            <a:ext cx="670476" cy="105628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20747" y="5914033"/>
            <a:ext cx="2144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HOMCE:NANA’s </a:t>
            </a:r>
            <a:r>
              <a:rPr lang="en-US" strike="sngStrike" dirty="0"/>
              <a:t>Boss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705317" y="5340800"/>
            <a:ext cx="1916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foster city </a:t>
            </a:r>
            <a:r>
              <a:rPr lang="en-US" dirty="0" err="1"/>
              <a:t>busines</a:t>
            </a:r>
            <a:r>
              <a:rPr lang="en-US" dirty="0"/>
              <a:t> park IPX CPVA(CITY: Petaluma, business </a:t>
            </a:r>
            <a:r>
              <a:rPr lang="en-US" dirty="0" err="1"/>
              <a:t>aprk</a:t>
            </a:r>
            <a:r>
              <a:rPr lang="en-US" dirty="0"/>
              <a:t> St. Thomas(christened name) boss(nanas boss)   </a:t>
            </a:r>
            <a:r>
              <a:rPr lang="en-US" dirty="0" err="1"/>
              <a:t>Busien</a:t>
            </a:r>
            <a:r>
              <a:rPr lang="en-US" dirty="0"/>
              <a:t> </a:t>
            </a:r>
            <a:r>
              <a:rPr lang="en-US" dirty="0" err="1"/>
              <a:t>aprk</a:t>
            </a:r>
            <a:r>
              <a:rPr lang="en-US" dirty="0"/>
              <a:t> Santa Rosa §</a:t>
            </a:r>
            <a:r>
              <a:rPr lang="en-US" dirty="0" err="1"/>
              <a:t>Theft:HOCM:NANA</a:t>
            </a:r>
            <a:r>
              <a:rPr lang="en-US" dirty="0"/>
              <a:t> </a:t>
            </a:r>
            <a:r>
              <a:rPr lang="en-US" dirty="0" err="1"/>
              <a:t>winer</a:t>
            </a:r>
            <a:r>
              <a:rPr lang="en-US" dirty="0"/>
              <a:t> </a:t>
            </a:r>
            <a:r>
              <a:rPr lang="en-US" dirty="0" err="1"/>
              <a:t>exhcnege</a:t>
            </a:r>
            <a:r>
              <a:rPr lang="en-US" dirty="0"/>
              <a:t> St. </a:t>
            </a:r>
            <a:r>
              <a:rPr lang="en-US" dirty="0" err="1"/>
              <a:t>Anelm</a:t>
            </a:r>
            <a:r>
              <a:rPr lang="en-US" dirty="0"/>
              <a:t> CPVA Petaluma.!41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51" y="6240519"/>
            <a:ext cx="877027" cy="4833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055829" y="1851875"/>
            <a:ext cx="8100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yang. </a:t>
            </a:r>
            <a:r>
              <a:rPr lang="en-US" dirty="0" err="1"/>
              <a:t>Tiboroun</a:t>
            </a:r>
            <a:r>
              <a:rPr lang="en-US" dirty="0"/>
              <a:t> business park w/o t-</a:t>
            </a:r>
            <a:r>
              <a:rPr lang="en-US" dirty="0" err="1"/>
              <a:t>shrit</a:t>
            </a:r>
            <a:r>
              <a:rPr lang="en-US" dirty="0"/>
              <a:t> </a:t>
            </a:r>
            <a:r>
              <a:rPr lang="en-US" dirty="0" err="1"/>
              <a:t>stanford</a:t>
            </a:r>
            <a:r>
              <a:rPr lang="en-US" dirty="0"/>
              <a:t>, khakis </a:t>
            </a:r>
            <a:r>
              <a:rPr lang="en-US" dirty="0" err="1"/>
              <a:t>assuemd</a:t>
            </a:r>
            <a:r>
              <a:rPr lang="en-US" dirty="0"/>
              <a:t>: §</a:t>
            </a:r>
            <a:r>
              <a:rPr lang="en-US" dirty="0" err="1"/>
              <a:t>Thefet.CPVA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076" y="6214786"/>
            <a:ext cx="796511" cy="531671"/>
          </a:xfrm>
          <a:prstGeom prst="rect">
            <a:avLst/>
          </a:prstGeom>
        </p:spPr>
      </p:pic>
      <p:cxnSp>
        <p:nvCxnSpPr>
          <p:cNvPr id="31" name="Straight Connector 30"/>
          <p:cNvCxnSpPr>
            <a:endCxn id="25" idx="2"/>
          </p:cNvCxnSpPr>
          <p:nvPr/>
        </p:nvCxnSpPr>
        <p:spPr>
          <a:xfrm flipV="1">
            <a:off x="2040349" y="6283365"/>
            <a:ext cx="652743" cy="4630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3102974" y="6190615"/>
            <a:ext cx="652743" cy="4630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31582" y="4525625"/>
            <a:ext cx="4710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 4: Good News, </a:t>
            </a:r>
            <a:r>
              <a:rPr lang="en-US" dirty="0" err="1"/>
              <a:t>gheoho</a:t>
            </a:r>
            <a:r>
              <a:rPr lang="en-US" dirty="0"/>
              <a:t>(wife).§Rape</a:t>
            </a:r>
          </a:p>
          <a:p>
            <a:r>
              <a:rPr lang="en-US" dirty="0"/>
              <a:t>IPX.ATOMCLOICK</a:t>
            </a:r>
            <a:r>
              <a:rPr lang="en-US" sz="800" strike="sngStrike" dirty="0"/>
              <a:t>(must think about sex from boss; in life </a:t>
            </a:r>
            <a:r>
              <a:rPr lang="en-US" dirty="0"/>
              <a:t>).</a:t>
            </a:r>
            <a:r>
              <a:rPr lang="en-US" dirty="0" err="1"/>
              <a:t>CPVA.§Theft</a:t>
            </a:r>
            <a:endParaRPr lang="en-US" dirty="0"/>
          </a:p>
          <a:p>
            <a:r>
              <a:rPr lang="en-US" sz="800" strike="sngStrike" dirty="0"/>
              <a:t>0.1 !moody !</a:t>
            </a:r>
            <a:r>
              <a:rPr lang="en-US" sz="800" strike="sngStrike" dirty="0" err="1"/>
              <a:t>zuckers</a:t>
            </a:r>
            <a:endParaRPr lang="en-US" sz="800" strike="sngStrike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323397" y="4548118"/>
            <a:ext cx="4718577" cy="7926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620288" y="4723930"/>
            <a:ext cx="157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PREA.§187[12]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620748" y="5948988"/>
            <a:ext cx="2144690" cy="7704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59799" y="920592"/>
            <a:ext cx="370597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EVIDENCE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47017" y="1249273"/>
            <a:ext cx="2817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  <a:r>
              <a:rPr lang="en-US" sz="800" strike="sngStrike" dirty="0"/>
              <a:t>(0.1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)</a:t>
            </a:r>
            <a:r>
              <a:rPr lang="en-US" dirty="0"/>
              <a:t>.§</a:t>
            </a:r>
            <a:r>
              <a:rPr lang="en-US" dirty="0" err="1"/>
              <a:t>Theft.LIFE</a:t>
            </a:r>
            <a:endParaRPr lang="en-US" dirty="0"/>
          </a:p>
        </p:txBody>
      </p:sp>
      <p:cxnSp>
        <p:nvCxnSpPr>
          <p:cNvPr id="37" name="Straight Connector 36"/>
          <p:cNvCxnSpPr>
            <a:stCxn id="28" idx="1"/>
          </p:cNvCxnSpPr>
          <p:nvPr/>
        </p:nvCxnSpPr>
        <p:spPr>
          <a:xfrm>
            <a:off x="3055829" y="2036541"/>
            <a:ext cx="65743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052181" y="2503062"/>
            <a:ext cx="2901774" cy="11068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085745" y="3729256"/>
            <a:ext cx="2901774" cy="15658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775504" y="1527858"/>
            <a:ext cx="4580329" cy="135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59799" y="1542035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VRIGINA HOCM:NANA </a:t>
            </a:r>
            <a:r>
              <a:rPr lang="en-US" sz="800" strike="sngStrike" dirty="0"/>
              <a:t>boss[] jerry, </a:t>
            </a:r>
            <a:r>
              <a:rPr lang="en-US" sz="800" strike="sngStrike" dirty="0" err="1"/>
              <a:t>vince</a:t>
            </a:r>
            <a:endParaRPr lang="en-US" sz="800" strike="sngStrike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1705317" y="1947286"/>
            <a:ext cx="1272600" cy="330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589322" y="1947286"/>
            <a:ext cx="977378" cy="3145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88890" y="1451209"/>
            <a:ext cx="3223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strike="sngStrike" dirty="0"/>
              <a:t>: </a:t>
            </a:r>
            <a:r>
              <a:rPr lang="en-US" sz="800" strike="sngStrike" dirty="0" err="1"/>
              <a:t>confusiotn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massage, </a:t>
            </a:r>
            <a:r>
              <a:rPr lang="en-US" sz="800" strike="sngStrike" dirty="0" err="1"/>
              <a:t>wei</a:t>
            </a:r>
            <a:r>
              <a:rPr lang="en-US" sz="800" strike="sngStrike" dirty="0"/>
              <a:t>-yang </a:t>
            </a:r>
            <a:r>
              <a:rPr lang="en-US" sz="800" strike="sngStrike" dirty="0" err="1"/>
              <a:t>masssge</a:t>
            </a:r>
            <a:r>
              <a:rPr lang="en-US" sz="800" strike="sngStrike" dirty="0"/>
              <a:t>, </a:t>
            </a:r>
            <a:r>
              <a:rPr lang="en-US" dirty="0"/>
              <a:t>IPX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41067" y="1064871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!hush puppies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35219" y="1004718"/>
            <a:ext cx="3626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$100/m IPX </a:t>
            </a:r>
            <a:r>
              <a:rPr lang="en-US" dirty="0" err="1"/>
              <a:t>mocssons</a:t>
            </a:r>
            <a:r>
              <a:rPr lang="en-US" dirty="0"/>
              <a:t> FORT WORTH </a:t>
            </a:r>
          </a:p>
          <a:p>
            <a:r>
              <a:rPr lang="en-US" strike="sngStrike" dirty="0" err="1"/>
              <a:t>arlingont</a:t>
            </a:r>
            <a:r>
              <a:rPr lang="en-US" dirty="0"/>
              <a:t> $100/m </a:t>
            </a:r>
            <a:r>
              <a:rPr lang="en-US" sz="800" strike="sngStrike" dirty="0"/>
              <a:t>walked out hush </a:t>
            </a:r>
            <a:r>
              <a:rPr lang="en-US" sz="800" strike="sngStrike" dirty="0" err="1"/>
              <a:t>puppis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mokosns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1571005" y="1795710"/>
            <a:ext cx="31077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ONSITE: </a:t>
            </a:r>
            <a:r>
              <a:rPr lang="en-US" dirty="0" err="1"/>
              <a:t>employe</a:t>
            </a:r>
            <a:r>
              <a:rPr lang="en-US" dirty="0"/>
              <a:t> sales $100/m</a:t>
            </a:r>
          </a:p>
          <a:p>
            <a:r>
              <a:rPr lang="en-US" dirty="0"/>
              <a:t>§</a:t>
            </a:r>
            <a:r>
              <a:rPr lang="en-US" dirty="0" err="1"/>
              <a:t>Proestution</a:t>
            </a:r>
            <a:endParaRPr lang="en-US" dirty="0"/>
          </a:p>
          <a:p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1571005" y="2364781"/>
            <a:ext cx="1131400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CERTIFIED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571005" y="1527858"/>
            <a:ext cx="3296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nonPolcieBPM</a:t>
            </a:r>
            <a:r>
              <a:rPr lang="en-US" dirty="0"/>
              <a:t>(ATOMLCIO</a:t>
            </a:r>
            <a:r>
              <a:rPr lang="en-US" sz="800" strike="sngStrike" dirty="0"/>
              <a:t>(tim,2pac,drdre)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654797" y="981790"/>
            <a:ext cx="5968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SHROT: </a:t>
            </a:r>
            <a:r>
              <a:rPr lang="en-US" strike="sngStrike" dirty="0"/>
              <a:t>pimp onsite, </a:t>
            </a:r>
            <a:r>
              <a:rPr lang="en-US" strike="sngStrike" dirty="0" err="1"/>
              <a:t>incese</a:t>
            </a:r>
            <a:r>
              <a:rPr lang="en-US" strike="sngStrike" dirty="0"/>
              <a:t> sales </a:t>
            </a:r>
            <a:r>
              <a:rPr lang="en-US" dirty="0"/>
              <a:t>ONSITE/OFFITE </a:t>
            </a:r>
            <a:r>
              <a:rPr lang="en-US" strike="sngStrike" dirty="0"/>
              <a:t>male/female</a:t>
            </a:r>
          </a:p>
          <a:p>
            <a:r>
              <a:rPr lang="en-US" strike="sngStrike" dirty="0"/>
              <a:t>Increase</a:t>
            </a:r>
            <a:r>
              <a:rPr lang="en-US" dirty="0"/>
              <a:t> SALES </a:t>
            </a:r>
            <a:r>
              <a:rPr lang="en-US" strike="sngStrike" dirty="0"/>
              <a:t>massage </a:t>
            </a:r>
            <a:r>
              <a:rPr lang="en-US" dirty="0"/>
              <a:t>OFFSITE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-39386" y="6613220"/>
            <a:ext cx="1784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Moody jerry/x/y nana </a:t>
            </a:r>
            <a:r>
              <a:rPr lang="en-US" dirty="0"/>
              <a:t>POLICE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406144" y="929619"/>
            <a:ext cx="6013012" cy="19540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885871" y="1102902"/>
            <a:ext cx="4397127" cy="6178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059678" y="1877323"/>
            <a:ext cx="6615263" cy="370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42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0" y="1275645"/>
            <a:ext cx="2404533" cy="733778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551" y="2009423"/>
            <a:ext cx="232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roth.ibm.damiler.regus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1835082" y="2373869"/>
            <a:ext cx="56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tran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23" y="1285816"/>
            <a:ext cx="2847975" cy="1600200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3112521" y="2886016"/>
            <a:ext cx="248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voltron</a:t>
            </a:r>
            <a:r>
              <a:rPr lang="en-US" dirty="0"/>
              <a:t> 1982 human size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51" y="1285816"/>
            <a:ext cx="2194564" cy="164287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368" y="1285816"/>
            <a:ext cx="2575880" cy="1600200"/>
          </a:xfrm>
          <a:prstGeom prst="rect">
            <a:avLst/>
          </a:prstGeom>
        </p:spPr>
      </p:pic>
      <p:sp>
        <p:nvSpPr>
          <p:cNvPr id="115" name="Isosceles Triangle 114"/>
          <p:cNvSpPr/>
          <p:nvPr/>
        </p:nvSpPr>
        <p:spPr>
          <a:xfrm>
            <a:off x="8225421" y="2194089"/>
            <a:ext cx="607341" cy="11966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7598580" y="3413795"/>
            <a:ext cx="186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Daimler Ag Trucks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81917" y="1230763"/>
            <a:ext cx="9037550" cy="25523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9595556" y="1704622"/>
            <a:ext cx="1241777" cy="103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984978" y="1524000"/>
            <a:ext cx="1635054" cy="849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6158882" y="1285816"/>
            <a:ext cx="1689155" cy="1088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8171568" y="2517422"/>
            <a:ext cx="1038578" cy="939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665178" y="868950"/>
            <a:ext cx="548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41.CPVA.eval.ATM.Foster City(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)  ATB St. </a:t>
            </a:r>
            <a:r>
              <a:rPr lang="en-US" dirty="0" err="1"/>
              <a:t>Anselmo</a:t>
            </a:r>
            <a:endParaRPr lang="en-US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17" y="1306609"/>
            <a:ext cx="1623353" cy="1215948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 flipV="1">
            <a:off x="2562578" y="1230763"/>
            <a:ext cx="1794931" cy="11431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2714978" y="1383163"/>
            <a:ext cx="1794931" cy="11431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2933523" y="1524000"/>
            <a:ext cx="1051455" cy="111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81915" y="1238282"/>
            <a:ext cx="1637355" cy="12842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2665178" y="3817047"/>
            <a:ext cx="396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evaluate American who lies on Pacific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633252" y="3806211"/>
            <a:ext cx="232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(PORT:80 !AVABILITY.*)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81914" y="3851454"/>
            <a:ext cx="9037553" cy="3002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3112521" y="3996267"/>
            <a:ext cx="6347081" cy="33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8" y="4546126"/>
            <a:ext cx="3007657" cy="2007611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63" y="6212287"/>
            <a:ext cx="655699" cy="436338"/>
          </a:xfrm>
          <a:prstGeom prst="rect">
            <a:avLst/>
          </a:prstGeom>
        </p:spPr>
      </p:pic>
      <p:cxnSp>
        <p:nvCxnSpPr>
          <p:cNvPr id="142" name="Straight Connector 141"/>
          <p:cNvCxnSpPr/>
          <p:nvPr/>
        </p:nvCxnSpPr>
        <p:spPr>
          <a:xfrm flipV="1">
            <a:off x="6096000" y="6028267"/>
            <a:ext cx="1840089" cy="711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6153683" y="6165698"/>
            <a:ext cx="859679" cy="436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286061" y="6130895"/>
            <a:ext cx="932709" cy="5991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679" y="4493673"/>
            <a:ext cx="3035954" cy="2036779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2928" y="4516957"/>
            <a:ext cx="1162050" cy="1800225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30" y="5751468"/>
            <a:ext cx="409052" cy="828459"/>
          </a:xfrm>
          <a:prstGeom prst="rect">
            <a:avLst/>
          </a:prstGeom>
        </p:spPr>
      </p:pic>
      <p:cxnSp>
        <p:nvCxnSpPr>
          <p:cNvPr id="152" name="Straight Connector 151"/>
          <p:cNvCxnSpPr/>
          <p:nvPr/>
        </p:nvCxnSpPr>
        <p:spPr>
          <a:xfrm>
            <a:off x="1243542" y="5655733"/>
            <a:ext cx="1036814" cy="94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347520" y="5751468"/>
            <a:ext cx="597872" cy="8962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" y="4546126"/>
            <a:ext cx="1196814" cy="896455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2049370" y="6511662"/>
            <a:ext cx="9002251" cy="3652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/>
          <p:nvPr/>
        </p:nvCxnSpPr>
        <p:spPr>
          <a:xfrm>
            <a:off x="2082396" y="6680122"/>
            <a:ext cx="9002251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10351911" y="4497685"/>
            <a:ext cx="699710" cy="2041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9517170" y="5749955"/>
            <a:ext cx="1241577" cy="4608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 Blvd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50706" y="3890203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!MAINSTREET(</a:t>
            </a:r>
            <a:r>
              <a:rPr lang="en-US" dirty="0" err="1"/>
              <a:t>MARLIN.</a:t>
            </a:r>
            <a:r>
              <a:rPr lang="en-US" strike="sngStrike" dirty="0" err="1"/>
              <a:t>phil</a:t>
            </a:r>
            <a:r>
              <a:rPr lang="en-US" strike="sngStrike" dirty="0"/>
              <a:t>(kim</a:t>
            </a:r>
            <a:r>
              <a:rPr lang="en-US" dirty="0"/>
              <a:t>0</a:t>
            </a:r>
          </a:p>
          <a:p>
            <a:r>
              <a:rPr lang="en-US" dirty="0"/>
              <a:t>1986/7 !MAINSTREET(MARLIN)</a:t>
            </a:r>
          </a:p>
        </p:txBody>
      </p:sp>
      <p:cxnSp>
        <p:nvCxnSpPr>
          <p:cNvPr id="163" name="Straight Connector 162"/>
          <p:cNvCxnSpPr/>
          <p:nvPr/>
        </p:nvCxnSpPr>
        <p:spPr>
          <a:xfrm>
            <a:off x="3607593" y="5549931"/>
            <a:ext cx="1336940" cy="478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6550495" y="5123419"/>
            <a:ext cx="1621073" cy="748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380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988324" y="2656932"/>
            <a:ext cx="1633332" cy="3612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0" y="1275645"/>
            <a:ext cx="2404533" cy="733778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551" y="2009423"/>
            <a:ext cx="232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roth.ibm.damiler.regus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1835082" y="2373869"/>
            <a:ext cx="366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Tran: </a:t>
            </a:r>
            <a:r>
              <a:rPr lang="en-US" strike="sngStrike" dirty="0" err="1"/>
              <a:t>apple.touch.greensamps</a:t>
            </a:r>
            <a:r>
              <a:rPr lang="en-US" strike="sngStrike" dirty="0"/>
              <a:t> </a:t>
            </a:r>
            <a:r>
              <a:rPr lang="en-US" sz="800" strike="sngStrike" dirty="0"/>
              <a:t>!homosexual</a:t>
            </a:r>
            <a:r>
              <a:rPr lang="en-US" strike="sngStrike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68901" y="237386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4267" y="3149600"/>
            <a:ext cx="7877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ATOMCLOCK(Tim; !</a:t>
            </a:r>
            <a:r>
              <a:rPr lang="en-US" strike="sngStrike" dirty="0"/>
              <a:t>riak:2005 richer </a:t>
            </a:r>
            <a:r>
              <a:rPr lang="en-US" strike="sngStrike" dirty="0" err="1"/>
              <a:t>mackler</a:t>
            </a:r>
            <a:r>
              <a:rPr lang="en-US" strike="sngStrike" dirty="0"/>
              <a:t>(SF) 21 </a:t>
            </a:r>
            <a:r>
              <a:rPr lang="en-US" strike="sngStrike" dirty="0" err="1"/>
              <a:t>aisan</a:t>
            </a:r>
            <a:r>
              <a:rPr lang="en-US" strike="sngStrike" dirty="0"/>
              <a:t> boys club </a:t>
            </a:r>
            <a:r>
              <a:rPr lang="en-US" strike="sngStrike" dirty="0" err="1"/>
              <a:t>Satusa</a:t>
            </a:r>
            <a:r>
              <a:rPr lang="en-US" strike="sngStrike" dirty="0"/>
              <a:t> at 10PM</a:t>
            </a:r>
            <a:r>
              <a:rPr lang="en-US" dirty="0"/>
              <a:t>)</a:t>
            </a:r>
          </a:p>
          <a:p>
            <a:r>
              <a:rPr lang="en-US" dirty="0"/>
              <a:t>[x] no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825067" y="3149600"/>
            <a:ext cx="474133" cy="451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83377" y="3149600"/>
            <a:ext cx="73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21656" y="2833511"/>
            <a:ext cx="384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Manamgen</a:t>
            </a:r>
            <a:r>
              <a:rPr lang="en-US" dirty="0"/>
              <a:t> of !homosexual TRANS(SF)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88324" y="2656932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!PETERSSON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021431" y="2656931"/>
            <a:ext cx="9249591" cy="11261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868190" y="2428458"/>
            <a:ext cx="3629434" cy="3123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268901" y="2373869"/>
            <a:ext cx="599289" cy="36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74" y="1809122"/>
            <a:ext cx="454004" cy="496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29056" y="1842336"/>
            <a:ext cx="1952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Gorhohce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navario,mike,ibm</a:t>
            </a:r>
            <a:r>
              <a:rPr lang="en-US" sz="800" strike="sngStrike" dirty="0"/>
              <a:t> !homosexual)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85240" y="423339"/>
            <a:ext cx="583044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PEDOPHILE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682" y="776393"/>
            <a:ext cx="2147390" cy="1104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404" y="810646"/>
            <a:ext cx="876300" cy="8763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05421" y="1657670"/>
            <a:ext cx="1949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Davis University mothers; Principals Office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229056" y="993422"/>
            <a:ext cx="5479388" cy="496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153539" y="800255"/>
            <a:ext cx="8038461" cy="9187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51991" y="4288600"/>
            <a:ext cx="5510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PENTONG.JEFF.OFFICE: </a:t>
            </a:r>
            <a:r>
              <a:rPr lang="en-US" dirty="0" err="1"/>
              <a:t>jeff</a:t>
            </a:r>
            <a:r>
              <a:rPr lang="en-US" dirty="0"/>
              <a:t> this is my office $200/m</a:t>
            </a:r>
          </a:p>
          <a:p>
            <a:r>
              <a:rPr lang="en-US" dirty="0"/>
              <a:t>San </a:t>
            </a:r>
            <a:r>
              <a:rPr lang="en-US" dirty="0" err="1"/>
              <a:t>Francoe</a:t>
            </a:r>
            <a:r>
              <a:rPr lang="en-US" dirty="0"/>
              <a:t> Market Once, Floor 45 </a:t>
            </a:r>
            <a:r>
              <a:rPr lang="en-US" sz="800" strike="sngStrike" dirty="0"/>
              <a:t>33</a:t>
            </a:r>
          </a:p>
        </p:txBody>
      </p:sp>
      <p:cxnSp>
        <p:nvCxnSpPr>
          <p:cNvPr id="25" name="Straight Connector 24"/>
          <p:cNvCxnSpPr>
            <a:stCxn id="23" idx="1"/>
          </p:cNvCxnSpPr>
          <p:nvPr/>
        </p:nvCxnSpPr>
        <p:spPr>
          <a:xfrm>
            <a:off x="1551991" y="4611766"/>
            <a:ext cx="4015934" cy="173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307200" y="4473266"/>
            <a:ext cx="2908903" cy="55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322898" y="3963370"/>
            <a:ext cx="10442222" cy="2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551991" y="4015200"/>
            <a:ext cx="3355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PAUL: </a:t>
            </a:r>
            <a:r>
              <a:rPr lang="en-US" strike="sngStrike" dirty="0"/>
              <a:t>rent an office at </a:t>
            </a:r>
            <a:r>
              <a:rPr lang="en-US" strike="sngStrike" dirty="0" err="1"/>
              <a:t>regus</a:t>
            </a:r>
            <a:endParaRPr lang="en-US" strike="sngStrike" dirty="0"/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1202266" y="4996800"/>
            <a:ext cx="10442222" cy="2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68901" y="4049832"/>
            <a:ext cx="10496219" cy="900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295899" y="5373352"/>
            <a:ext cx="1503745" cy="900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401666" y="5456442"/>
            <a:ext cx="1503745" cy="900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671504" y="5501085"/>
            <a:ext cx="1503745" cy="900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941342" y="5456442"/>
            <a:ext cx="1503745" cy="900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93877" y="5013803"/>
            <a:ext cx="379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HOMC:NANA: FORT MYERS(</a:t>
            </a:r>
            <a:r>
              <a:rPr lang="en-US" sz="800" strike="sngStrike" dirty="0" err="1"/>
              <a:t>roth.ibmd.mierl.regus</a:t>
            </a:r>
            <a:r>
              <a:rPr lang="en-US" dirty="0"/>
              <a:t>)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004211" y="5721819"/>
            <a:ext cx="1378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FORT MYERS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710" y="5743546"/>
            <a:ext cx="454004" cy="4960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5825067" y="5416640"/>
            <a:ext cx="1413051" cy="9845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-81338" y="6479263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Polce</a:t>
            </a:r>
            <a:r>
              <a:rPr lang="en-US" dirty="0"/>
              <a:t> </a:t>
            </a:r>
            <a:r>
              <a:rPr lang="en-US" dirty="0" err="1"/>
              <a:t>Sircns</a:t>
            </a:r>
            <a:r>
              <a:rPr lang="en-US" dirty="0"/>
              <a:t>: 1:11PM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24" y="5836701"/>
            <a:ext cx="563532" cy="43673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020" y="5264080"/>
            <a:ext cx="620304" cy="135691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56" y="6176781"/>
            <a:ext cx="476137" cy="33099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671" y="5521222"/>
            <a:ext cx="918783" cy="57232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042464" y="6305991"/>
            <a:ext cx="39308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§FBI:WAR CRIME /GENCIDE</a:t>
            </a:r>
            <a:r>
              <a:rPr lang="en-US" strike="sngStrike" dirty="0"/>
              <a:t> x/y</a:t>
            </a:r>
          </a:p>
          <a:p>
            <a:r>
              <a:rPr lang="en-US" sz="800" strike="sngStrike" dirty="0"/>
              <a:t>Business </a:t>
            </a:r>
            <a:r>
              <a:rPr lang="en-US" sz="800" strike="sngStrike" dirty="0" err="1"/>
              <a:t>Internatoin</a:t>
            </a:r>
            <a:r>
              <a:rPr lang="en-US" sz="800" strike="sngStrike" dirty="0"/>
              <a:t> steals </a:t>
            </a:r>
            <a:r>
              <a:rPr lang="en-US" sz="800" strike="sngStrike" dirty="0" err="1"/>
              <a:t>peronal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atttribures</a:t>
            </a:r>
            <a:r>
              <a:rPr lang="en-US" sz="800" strike="sngStrike" dirty="0"/>
              <a:t> after </a:t>
            </a:r>
            <a:r>
              <a:rPr lang="en-US" sz="800" strike="sngStrike" dirty="0" err="1"/>
              <a:t>Homcidie</a:t>
            </a:r>
            <a:r>
              <a:rPr lang="en-US" sz="800" strike="sngStrike" dirty="0"/>
              <a:t> puts family in to sex slavery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401666" y="5299924"/>
            <a:ext cx="12121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Yang,anglea,angle</a:t>
            </a:r>
            <a:r>
              <a:rPr lang="en-US" sz="800" strike="sngStrike" dirty="0"/>
              <a:t> island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118" y="6179876"/>
            <a:ext cx="230438" cy="15334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567925" y="5198469"/>
            <a:ext cx="1200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Santa Rosa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245638" y="879564"/>
            <a:ext cx="5316051" cy="776348"/>
          </a:xfrm>
          <a:prstGeom prst="rect">
            <a:avLst/>
          </a:prstGeom>
          <a:solidFill>
            <a:srgbClr val="FF09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ONSITE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9825943" y="1049846"/>
            <a:ext cx="2017561" cy="558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197343" y="1308941"/>
            <a:ext cx="121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MARHSALL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330568" y="847346"/>
            <a:ext cx="126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!PAYMENTS</a:t>
            </a:r>
          </a:p>
        </p:txBody>
      </p:sp>
    </p:spTree>
    <p:extLst>
      <p:ext uri="{BB962C8B-B14F-4D97-AF65-F5344CB8AC3E}">
        <p14:creationId xmlns:p14="http://schemas.microsoft.com/office/powerpoint/2010/main" val="985327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51" name="Rectangle 50"/>
          <p:cNvSpPr/>
          <p:nvPr/>
        </p:nvSpPr>
        <p:spPr>
          <a:xfrm>
            <a:off x="0" y="1275645"/>
            <a:ext cx="2404533" cy="733778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2551" y="2009423"/>
            <a:ext cx="2321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roth.ibm.damiler.regus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1835082" y="2373869"/>
            <a:ext cx="56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tran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523" y="1285816"/>
            <a:ext cx="2847975" cy="1600200"/>
          </a:xfrm>
          <a:prstGeom prst="rect">
            <a:avLst/>
          </a:prstGeom>
        </p:spPr>
      </p:pic>
      <p:sp>
        <p:nvSpPr>
          <p:cNvPr id="112" name="Rectangle 111"/>
          <p:cNvSpPr/>
          <p:nvPr/>
        </p:nvSpPr>
        <p:spPr>
          <a:xfrm>
            <a:off x="3112521" y="2886016"/>
            <a:ext cx="2489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voltron</a:t>
            </a:r>
            <a:r>
              <a:rPr lang="en-US" dirty="0"/>
              <a:t> 1982 human size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251" y="1285816"/>
            <a:ext cx="2194564" cy="1642875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368" y="1285816"/>
            <a:ext cx="2575880" cy="1600200"/>
          </a:xfrm>
          <a:prstGeom prst="rect">
            <a:avLst/>
          </a:prstGeom>
        </p:spPr>
      </p:pic>
      <p:sp>
        <p:nvSpPr>
          <p:cNvPr id="115" name="Isosceles Triangle 114"/>
          <p:cNvSpPr/>
          <p:nvPr/>
        </p:nvSpPr>
        <p:spPr>
          <a:xfrm>
            <a:off x="8225421" y="2194089"/>
            <a:ext cx="607341" cy="119662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7598580" y="3413795"/>
            <a:ext cx="186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Daimler Ag Trucks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81917" y="1230763"/>
            <a:ext cx="9037550" cy="25523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9595556" y="1704622"/>
            <a:ext cx="1241777" cy="103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3984978" y="1524000"/>
            <a:ext cx="1635054" cy="849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6158882" y="1285816"/>
            <a:ext cx="1689155" cy="1088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8171568" y="2517422"/>
            <a:ext cx="1038578" cy="939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2665178" y="868950"/>
            <a:ext cx="548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41.CPVA.eval.ATM.Foster City(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)  ATB St. </a:t>
            </a:r>
            <a:r>
              <a:rPr lang="en-US" dirty="0" err="1"/>
              <a:t>Anselmo</a:t>
            </a:r>
            <a:endParaRPr lang="en-US" dirty="0"/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917" y="1306609"/>
            <a:ext cx="1623353" cy="1215948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 flipV="1">
            <a:off x="2562578" y="1230763"/>
            <a:ext cx="1794931" cy="11431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2714978" y="1383163"/>
            <a:ext cx="1794931" cy="11431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H="1" flipV="1">
            <a:off x="2933523" y="1524000"/>
            <a:ext cx="1051455" cy="111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81915" y="1238282"/>
            <a:ext cx="1637355" cy="12842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2665178" y="3817047"/>
            <a:ext cx="396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evaluate American who lies on Pacific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633252" y="3806211"/>
            <a:ext cx="232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(PORT:80 !AVABILITY.*)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81914" y="3851454"/>
            <a:ext cx="9037553" cy="3002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3112521" y="3996267"/>
            <a:ext cx="6347081" cy="33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918" y="4546126"/>
            <a:ext cx="3007657" cy="2007611"/>
          </a:xfrm>
          <a:prstGeom prst="rect">
            <a:avLst/>
          </a:prstGeom>
        </p:spPr>
      </p:pic>
      <p:pic>
        <p:nvPicPr>
          <p:cNvPr id="140" name="Picture 1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663" y="6212287"/>
            <a:ext cx="655699" cy="436338"/>
          </a:xfrm>
          <a:prstGeom prst="rect">
            <a:avLst/>
          </a:prstGeom>
        </p:spPr>
      </p:pic>
      <p:cxnSp>
        <p:nvCxnSpPr>
          <p:cNvPr id="142" name="Straight Connector 141"/>
          <p:cNvCxnSpPr/>
          <p:nvPr/>
        </p:nvCxnSpPr>
        <p:spPr>
          <a:xfrm flipV="1">
            <a:off x="6096000" y="6028267"/>
            <a:ext cx="1840089" cy="711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6153683" y="6165698"/>
            <a:ext cx="859679" cy="436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286061" y="6130895"/>
            <a:ext cx="932709" cy="5991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679" y="4493673"/>
            <a:ext cx="3035954" cy="2036779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2928" y="4516957"/>
            <a:ext cx="1162050" cy="1800225"/>
          </a:xfrm>
          <a:prstGeom prst="rect">
            <a:avLst/>
          </a:prstGeom>
        </p:spPr>
      </p:pic>
      <p:pic>
        <p:nvPicPr>
          <p:cNvPr id="150" name="Picture 14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030" y="5751468"/>
            <a:ext cx="409052" cy="828459"/>
          </a:xfrm>
          <a:prstGeom prst="rect">
            <a:avLst/>
          </a:prstGeom>
        </p:spPr>
      </p:pic>
      <p:cxnSp>
        <p:nvCxnSpPr>
          <p:cNvPr id="152" name="Straight Connector 151"/>
          <p:cNvCxnSpPr/>
          <p:nvPr/>
        </p:nvCxnSpPr>
        <p:spPr>
          <a:xfrm>
            <a:off x="1243542" y="5655733"/>
            <a:ext cx="1036814" cy="94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347520" y="5751468"/>
            <a:ext cx="597872" cy="8962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06" y="4546126"/>
            <a:ext cx="1196814" cy="896455"/>
          </a:xfrm>
          <a:prstGeom prst="rect">
            <a:avLst/>
          </a:prstGeom>
        </p:spPr>
      </p:pic>
      <p:sp>
        <p:nvSpPr>
          <p:cNvPr id="155" name="Rectangle 154"/>
          <p:cNvSpPr/>
          <p:nvPr/>
        </p:nvSpPr>
        <p:spPr>
          <a:xfrm>
            <a:off x="2049370" y="6511662"/>
            <a:ext cx="9002251" cy="3652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7" name="Straight Connector 156"/>
          <p:cNvCxnSpPr/>
          <p:nvPr/>
        </p:nvCxnSpPr>
        <p:spPr>
          <a:xfrm>
            <a:off x="2082396" y="6680122"/>
            <a:ext cx="9002251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/>
          <p:cNvSpPr/>
          <p:nvPr/>
        </p:nvSpPr>
        <p:spPr>
          <a:xfrm>
            <a:off x="10351911" y="4497685"/>
            <a:ext cx="699710" cy="2041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9"/>
          <p:cNvSpPr/>
          <p:nvPr/>
        </p:nvSpPr>
        <p:spPr>
          <a:xfrm>
            <a:off x="9517170" y="5749955"/>
            <a:ext cx="1241577" cy="4608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 Blvd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50706" y="3890203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!MAINSTREET(</a:t>
            </a:r>
            <a:r>
              <a:rPr lang="en-US" dirty="0" err="1"/>
              <a:t>MARLIN.</a:t>
            </a:r>
            <a:r>
              <a:rPr lang="en-US" strike="sngStrike" dirty="0" err="1"/>
              <a:t>phil</a:t>
            </a:r>
            <a:r>
              <a:rPr lang="en-US" strike="sngStrike" dirty="0"/>
              <a:t>(kim</a:t>
            </a:r>
            <a:r>
              <a:rPr lang="en-US" dirty="0"/>
              <a:t>0</a:t>
            </a:r>
          </a:p>
          <a:p>
            <a:r>
              <a:rPr lang="en-US" dirty="0"/>
              <a:t>1986/7 !MAINSTREET(MARLIN)</a:t>
            </a:r>
          </a:p>
        </p:txBody>
      </p:sp>
      <p:cxnSp>
        <p:nvCxnSpPr>
          <p:cNvPr id="163" name="Straight Connector 162"/>
          <p:cNvCxnSpPr/>
          <p:nvPr/>
        </p:nvCxnSpPr>
        <p:spPr>
          <a:xfrm>
            <a:off x="3607593" y="5549931"/>
            <a:ext cx="1336940" cy="478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6550495" y="5123419"/>
            <a:ext cx="1621073" cy="748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8948" y="6210774"/>
            <a:ext cx="350791" cy="54664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74799" y="6165697"/>
            <a:ext cx="524192" cy="711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502004" y="5872021"/>
            <a:ext cx="484262" cy="7079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0181" y="4037717"/>
            <a:ext cx="11819467" cy="29668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421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649" y="1878108"/>
            <a:ext cx="7801151" cy="43083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32" y="2440929"/>
            <a:ext cx="1004887" cy="668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30" y="4797778"/>
            <a:ext cx="470429" cy="47042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100084" y="4412103"/>
            <a:ext cx="959556" cy="1241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0587" y="6479822"/>
            <a:ext cx="143178" cy="2067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765" y="6507377"/>
            <a:ext cx="225779" cy="15161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677333" y="6479822"/>
            <a:ext cx="751238" cy="206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009422" y="2178756"/>
            <a:ext cx="1196622" cy="1806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CHART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020886" y="2399793"/>
            <a:ext cx="1173694" cy="7509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</a:rPr>
              <a:t>nonPOiceTRX</a:t>
            </a:r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90" y="3150774"/>
            <a:ext cx="776287" cy="43734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32190" y="3369446"/>
            <a:ext cx="158397" cy="604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280356" y="4628444"/>
            <a:ext cx="865476" cy="8114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85105" y="6479823"/>
            <a:ext cx="643466" cy="2067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06052" y="6606940"/>
            <a:ext cx="30428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0.0001 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sovie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unon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hapah</a:t>
            </a:r>
            <a:r>
              <a:rPr lang="en-US" sz="800" strike="sngStrike" dirty="0"/>
              <a:t> </a:t>
            </a:r>
            <a:r>
              <a:rPr lang="en-US" sz="800" dirty="0" err="1"/>
              <a:t>asset:HOCM:NAN:HOMCE:LUX:VHS</a:t>
            </a:r>
            <a:endParaRPr lang="en-US" sz="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59731" y="6479821"/>
            <a:ext cx="2983379" cy="2998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484305" y="6431102"/>
            <a:ext cx="294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</a:t>
            </a:r>
            <a:r>
              <a:rPr lang="en-US" sz="800" strike="sngStrike" dirty="0" err="1"/>
              <a:t>phhil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tatot</a:t>
            </a:r>
            <a:r>
              <a:rPr lang="en-US" dirty="0" err="1"/>
              <a:t>.IPX.HOMCE:LUX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328" y="5968252"/>
            <a:ext cx="1076149" cy="29232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0" y="1320800"/>
            <a:ext cx="1927462" cy="7789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659467" y="1310798"/>
            <a:ext cx="267995" cy="783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 rot="5400000">
            <a:off x="1516270" y="1401535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-55800" y="1455985"/>
            <a:ext cx="1892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Suspect/Accused: Tim Cook for Murder in room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-1" y="1318918"/>
            <a:ext cx="1927463" cy="7668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132674" y="832626"/>
            <a:ext cx="54260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CPVA.ATOMCLICI(</a:t>
            </a:r>
            <a:r>
              <a:rPr lang="en-US" sz="1050" strike="sngStrike" dirty="0"/>
              <a:t>Studio, Rental </a:t>
            </a:r>
            <a:r>
              <a:rPr lang="en-US" sz="1050" strike="sngStrike" dirty="0" err="1"/>
              <a:t>Agrenet</a:t>
            </a:r>
            <a:r>
              <a:rPr lang="en-US" dirty="0"/>
              <a:t>)</a:t>
            </a:r>
          </a:p>
          <a:p>
            <a:r>
              <a:rPr lang="en-US" dirty="0"/>
              <a:t>MAINSTREET(</a:t>
            </a:r>
            <a:r>
              <a:rPr lang="en-US" dirty="0" err="1"/>
              <a:t>MARKETSTREET,INT.IPX.Metropoliton,wfh</a:t>
            </a:r>
            <a:r>
              <a:rPr lang="en-US" dirty="0"/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2250" y="2174536"/>
            <a:ext cx="3254434" cy="15656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235921" y="2684818"/>
            <a:ext cx="121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MARHSALL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341775" y="2477209"/>
            <a:ext cx="1216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MARHSALL</a:t>
            </a:r>
          </a:p>
        </p:txBody>
      </p:sp>
    </p:spTree>
    <p:extLst>
      <p:ext uri="{BB962C8B-B14F-4D97-AF65-F5344CB8AC3E}">
        <p14:creationId xmlns:p14="http://schemas.microsoft.com/office/powerpoint/2010/main" val="1901896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620681" y="1536453"/>
            <a:ext cx="1030310" cy="1106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154" y="1622276"/>
            <a:ext cx="279188" cy="935041"/>
          </a:xfrm>
          <a:prstGeom prst="rect">
            <a:avLst/>
          </a:prstGeom>
        </p:spPr>
      </p:pic>
      <p:pic>
        <p:nvPicPr>
          <p:cNvPr id="108" name="Picture 10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070" y="1469300"/>
            <a:ext cx="1127924" cy="47594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304" y="1765884"/>
            <a:ext cx="779064" cy="687049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4668808" y="1818411"/>
            <a:ext cx="1609067" cy="912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525368" y="1905131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My </a:t>
            </a:r>
            <a:r>
              <a:rPr lang="en-US" strike="sngStrike" dirty="0" err="1"/>
              <a:t>chesse</a:t>
            </a:r>
            <a:endParaRPr lang="en-US" strike="sngStrike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76" y="2100198"/>
            <a:ext cx="1127924" cy="4759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77875" y="1905131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His cheese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799" y="1469300"/>
            <a:ext cx="1892508" cy="120127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42711" y="2295480"/>
            <a:ext cx="322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need the baby from the cheese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59648" y="1286739"/>
            <a:ext cx="78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 </a:t>
            </a:r>
            <a:r>
              <a:rPr lang="en-US" dirty="0" err="1"/>
              <a:t>Jibrīl</a:t>
            </a:r>
            <a:r>
              <a:rPr lang="en-US" dirty="0"/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36300" y="837260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664874" y="1285816"/>
            <a:ext cx="6396291" cy="14765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163651" y="1469300"/>
            <a:ext cx="14873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475996" y="3604294"/>
            <a:ext cx="6348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I almost need </a:t>
            </a:r>
            <a:r>
              <a:rPr lang="en-US" dirty="0" err="1"/>
              <a:t>Jibril</a:t>
            </a:r>
            <a:r>
              <a:rPr lang="en-US" dirty="0"/>
              <a:t> cheese.</a:t>
            </a:r>
          </a:p>
          <a:p>
            <a:r>
              <a:rPr lang="en-US" dirty="0"/>
              <a:t>2023 I don’t need </a:t>
            </a:r>
            <a:r>
              <a:rPr lang="en-US" dirty="0" err="1"/>
              <a:t>Jibils</a:t>
            </a:r>
            <a:r>
              <a:rPr lang="en-US" dirty="0"/>
              <a:t> </a:t>
            </a:r>
            <a:r>
              <a:rPr lang="en-US" dirty="0" err="1"/>
              <a:t>chense</a:t>
            </a:r>
            <a:r>
              <a:rPr lang="en-US" dirty="0"/>
              <a:t>. I need the outcome of </a:t>
            </a:r>
            <a:r>
              <a:rPr lang="en-US" dirty="0" err="1"/>
              <a:t>jibil</a:t>
            </a:r>
            <a:r>
              <a:rPr lang="en-US" dirty="0"/>
              <a:t> cheese.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8417" y="3626739"/>
            <a:ext cx="779064" cy="68704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550767" y="3268302"/>
            <a:ext cx="927279" cy="1416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578957" y="3350619"/>
            <a:ext cx="10159978" cy="1279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737017" y="3788327"/>
            <a:ext cx="2913117" cy="1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172710" y="4109696"/>
            <a:ext cx="5880077" cy="33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262034" y="1285816"/>
            <a:ext cx="3514403" cy="14000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24" y="1431605"/>
            <a:ext cx="1308074" cy="748269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024" y="3424736"/>
            <a:ext cx="1308074" cy="748269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114279" y="3604294"/>
            <a:ext cx="1361717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535934" y="1718493"/>
            <a:ext cx="1573889" cy="438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4165984" y="845753"/>
            <a:ext cx="4971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Secretary University and </a:t>
            </a:r>
            <a:r>
              <a:rPr lang="en-US" dirty="0" err="1"/>
              <a:t>Pope.St</a:t>
            </a:r>
            <a:r>
              <a:rPr lang="en-US" dirty="0"/>
              <a:t>. Francis(Assistant)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315597" y="2870065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923" y="5204741"/>
            <a:ext cx="1308074" cy="748269"/>
          </a:xfrm>
          <a:prstGeom prst="rect">
            <a:avLst/>
          </a:prstGeom>
        </p:spPr>
      </p:pic>
      <p:sp>
        <p:nvSpPr>
          <p:cNvPr id="104" name="Isosceles Triangle 103"/>
          <p:cNvSpPr/>
          <p:nvPr/>
        </p:nvSpPr>
        <p:spPr>
          <a:xfrm rot="16200000">
            <a:off x="2624508" y="4984349"/>
            <a:ext cx="719551" cy="86703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endCxn id="104" idx="2"/>
          </p:cNvCxnSpPr>
          <p:nvPr/>
        </p:nvCxnSpPr>
        <p:spPr>
          <a:xfrm>
            <a:off x="2319237" y="4906851"/>
            <a:ext cx="1098564" cy="870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368" y="4884033"/>
            <a:ext cx="876300" cy="87630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4694278" y="4906851"/>
            <a:ext cx="3519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LAW</a:t>
            </a:r>
            <a:r>
              <a:rPr lang="en-US" strike="sngStrike" dirty="0"/>
              <a:t>(C++).cheese</a:t>
            </a:r>
          </a:p>
          <a:p>
            <a:r>
              <a:rPr lang="en-US" strike="sngStrike" dirty="0" err="1"/>
              <a:t>Profesito</a:t>
            </a:r>
            <a:r>
              <a:rPr lang="en-US" strike="sngStrike" dirty="0"/>
              <a:t>(C++): “Here is my cheese”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8502076" y="4989091"/>
            <a:ext cx="3848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ATOMCLOCIK(FBI:WMD:GREEN): Dublin, here is my </a:t>
            </a:r>
            <a:r>
              <a:rPr lang="en-US" sz="1000" dirty="0" err="1"/>
              <a:t>chesees</a:t>
            </a:r>
            <a:endParaRPr lang="en-US" sz="1000" dirty="0"/>
          </a:p>
          <a:p>
            <a:r>
              <a:rPr lang="en-US" sz="1000" dirty="0"/>
              <a:t>[x] no</a:t>
            </a:r>
          </a:p>
          <a:p>
            <a:r>
              <a:rPr lang="en-US" sz="1000" dirty="0"/>
              <a:t>GOLDEN </a:t>
            </a:r>
            <a:r>
              <a:rPr lang="en-US" sz="1000" strike="sngStrike" dirty="0"/>
              <a:t>colored without can </a:t>
            </a:r>
            <a:r>
              <a:rPr lang="en-US" sz="1000" strike="sngStrike" dirty="0" err="1"/>
              <a:t>chee</a:t>
            </a:r>
            <a:r>
              <a:rPr lang="en-US" sz="1000" strike="sngStrike" dirty="0"/>
              <a:t>; no cheese.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3243581" y="4684784"/>
            <a:ext cx="1425227" cy="120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570145" y="4796006"/>
            <a:ext cx="10159978" cy="16115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896836" y="5148236"/>
            <a:ext cx="4971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Secretary University and </a:t>
            </a:r>
            <a:r>
              <a:rPr lang="en-US" dirty="0" err="1"/>
              <a:t>Pope.St</a:t>
            </a:r>
            <a:r>
              <a:rPr lang="en-US" dirty="0"/>
              <a:t>. Francis(Assistant)</a:t>
            </a:r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44" y="4865381"/>
            <a:ext cx="279188" cy="935041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6872660" y="4906851"/>
            <a:ext cx="1187211" cy="870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8692" y="4712675"/>
            <a:ext cx="2233497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G.25ft.VIRIGNA.MARY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425003" y="4443211"/>
            <a:ext cx="193183" cy="614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036005" y="4811530"/>
            <a:ext cx="882865" cy="10741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393" y="4865381"/>
            <a:ext cx="2834978" cy="1196263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9463994" y="6119578"/>
            <a:ext cx="18662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Citezin</a:t>
            </a:r>
            <a:r>
              <a:rPr lang="en-US" sz="800" strike="sngStrike" dirty="0"/>
              <a:t>: My Cheese, </a:t>
            </a:r>
            <a:r>
              <a:rPr lang="en-US" sz="800" dirty="0"/>
              <a:t>USD 0.1 </a:t>
            </a:r>
            <a:r>
              <a:rPr lang="en-US" sz="800" dirty="0" err="1"/>
              <a:t>rubel</a:t>
            </a:r>
            <a:r>
              <a:rPr lang="en-US" sz="800" dirty="0"/>
              <a:t>[x] !no</a:t>
            </a:r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4275786" y="5318975"/>
            <a:ext cx="2374348" cy="6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17152" y="862301"/>
            <a:ext cx="11974848" cy="5887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435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171"/>
          <p:cNvSpPr/>
          <p:nvPr/>
        </p:nvSpPr>
        <p:spPr>
          <a:xfrm>
            <a:off x="278401" y="1143845"/>
            <a:ext cx="11948079" cy="9882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462844" y="1416324"/>
            <a:ext cx="6415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$180/</a:t>
            </a:r>
            <a:r>
              <a:rPr lang="en-US" dirty="0" err="1">
                <a:solidFill>
                  <a:schemeClr val="bg1"/>
                </a:solidFill>
              </a:rPr>
              <a:t>hr</a:t>
            </a:r>
            <a:r>
              <a:rPr lang="en-US" dirty="0">
                <a:solidFill>
                  <a:schemeClr val="bg1"/>
                </a:solidFill>
              </a:rPr>
              <a:t> HOMCE:LUX:CONITEIN:INTEREST:TOWN</a:t>
            </a:r>
            <a:r>
              <a:rPr lang="en-US" strike="sngStrike" dirty="0">
                <a:solidFill>
                  <a:schemeClr val="bg1"/>
                </a:solidFill>
              </a:rPr>
              <a:t>(</a:t>
            </a:r>
            <a:r>
              <a:rPr lang="en-US" strike="sngStrike" dirty="0" err="1">
                <a:solidFill>
                  <a:schemeClr val="bg1"/>
                </a:solidFill>
              </a:rPr>
              <a:t>compond</a:t>
            </a:r>
            <a:r>
              <a:rPr lang="en-US" strike="sngStrike" dirty="0">
                <a:solidFill>
                  <a:schemeClr val="bg1"/>
                </a:solidFill>
              </a:rPr>
              <a:t> </a:t>
            </a:r>
            <a:r>
              <a:rPr lang="en-US" strike="sngStrike" dirty="0" err="1">
                <a:solidFill>
                  <a:schemeClr val="bg1"/>
                </a:solidFill>
              </a:rPr>
              <a:t>intrest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136" name="Straight Connector 135"/>
          <p:cNvCxnSpPr/>
          <p:nvPr/>
        </p:nvCxnSpPr>
        <p:spPr>
          <a:xfrm>
            <a:off x="1907822" y="3040243"/>
            <a:ext cx="7890934" cy="30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6524978" y="784642"/>
            <a:ext cx="5023555" cy="1507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H="1">
            <a:off x="2799644" y="2099856"/>
            <a:ext cx="587023" cy="3950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>
            <a:off x="6524978" y="2190167"/>
            <a:ext cx="587023" cy="3950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/>
          <p:nvPr/>
        </p:nvCxnSpPr>
        <p:spPr>
          <a:xfrm flipH="1">
            <a:off x="4586111" y="2099856"/>
            <a:ext cx="587023" cy="3950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587022" y="1201958"/>
            <a:ext cx="1185334" cy="671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1772356" y="1891545"/>
            <a:ext cx="111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>
                <a:solidFill>
                  <a:schemeClr val="bg1"/>
                </a:solidFill>
              </a:rPr>
              <a:t>Accouting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958636" y="3373946"/>
            <a:ext cx="3970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Petersson</a:t>
            </a:r>
            <a:r>
              <a:rPr lang="en-US" dirty="0"/>
              <a:t> </a:t>
            </a:r>
            <a:r>
              <a:rPr lang="en-US" dirty="0" err="1"/>
              <a:t>Amotizaotn</a:t>
            </a:r>
            <a:r>
              <a:rPr lang="en-US" dirty="0"/>
              <a:t> </a:t>
            </a:r>
            <a:r>
              <a:rPr lang="en-US" dirty="0" err="1"/>
              <a:t>Scheudle</a:t>
            </a:r>
            <a:r>
              <a:rPr lang="en-US" dirty="0"/>
              <a:t> (</a:t>
            </a:r>
            <a:r>
              <a:rPr lang="en-US" dirty="0" err="1"/>
              <a:t>Nelles</a:t>
            </a:r>
            <a:r>
              <a:rPr lang="en-US" dirty="0"/>
              <a:t>) </a:t>
            </a:r>
          </a:p>
          <a:p>
            <a:r>
              <a:rPr lang="en-US" sz="1000" dirty="0"/>
              <a:t>FBI:WMD:GREEN</a:t>
            </a:r>
            <a:r>
              <a:rPr lang="en-US" sz="1000" strike="sngStrike" dirty="0"/>
              <a:t>(kit).</a:t>
            </a:r>
            <a:r>
              <a:rPr lang="en-US" sz="1000" dirty="0"/>
              <a:t>VIRIGN.MARY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1117369" y="3256367"/>
            <a:ext cx="130997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LIFE: </a:t>
            </a:r>
            <a:r>
              <a:rPr lang="en-US" sz="800" strike="sngStrike" dirty="0" err="1"/>
              <a:t>Amotizaotn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Scheudle</a:t>
            </a:r>
            <a:r>
              <a:rPr lang="en-US" sz="800" strike="sngStrike" dirty="0"/>
              <a:t> 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100666" y="3819177"/>
            <a:ext cx="38635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100y:HOMCE:</a:t>
            </a:r>
            <a:r>
              <a:rPr lang="en-US" sz="800" strike="sngStrike" dirty="0"/>
              <a:t>gheoh(</a:t>
            </a:r>
            <a:r>
              <a:rPr lang="en-US" sz="800" strike="sngStrike" dirty="0" err="1"/>
              <a:t>dell.cleint.beaht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ushe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ciggeres</a:t>
            </a:r>
            <a:r>
              <a:rPr lang="en-US" sz="800" strike="sngStrike" dirty="0"/>
              <a:t> smoking nana 100)</a:t>
            </a:r>
          </a:p>
          <a:p>
            <a:r>
              <a:rPr lang="en-US" dirty="0"/>
              <a:t>80:HOMCE:DOG:HOOVER</a:t>
            </a:r>
          </a:p>
          <a:p>
            <a:r>
              <a:rPr lang="en-US" dirty="0"/>
              <a:t>65HOMCIDE:NANA</a:t>
            </a:r>
          </a:p>
        </p:txBody>
      </p:sp>
      <p:cxnSp>
        <p:nvCxnSpPr>
          <p:cNvPr id="146" name="Straight Connector 145"/>
          <p:cNvCxnSpPr/>
          <p:nvPr/>
        </p:nvCxnSpPr>
        <p:spPr>
          <a:xfrm>
            <a:off x="1315155" y="4912603"/>
            <a:ext cx="7890934" cy="30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2028047" y="1668814"/>
            <a:ext cx="5287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Siemens/Sap/</a:t>
            </a:r>
            <a:r>
              <a:rPr lang="en-US" sz="800" strike="sngStrike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waldorf</a:t>
            </a:r>
            <a:r>
              <a:rPr lang="en-US" sz="800" strike="sng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AUSCHWITZ		!</a:t>
            </a:r>
            <a:r>
              <a:rPr lang="en-US" dirty="0" err="1">
                <a:solidFill>
                  <a:schemeClr val="bg1"/>
                </a:solidFill>
              </a:rPr>
              <a:t>etc.AUSCWITZ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5588000" y="1853480"/>
            <a:ext cx="620889" cy="38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58636" y="3132287"/>
            <a:ext cx="8840120" cy="16102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1315155" y="3471811"/>
            <a:ext cx="1785511" cy="118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0132860" y="4925327"/>
            <a:ext cx="22300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Apple.onsite.killer.steve.meiers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looking for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mney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10284179" y="4147685"/>
            <a:ext cx="1927462" cy="7789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11943646" y="4137683"/>
            <a:ext cx="267995" cy="7837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/>
          <p:cNvSpPr txBox="1"/>
          <p:nvPr/>
        </p:nvSpPr>
        <p:spPr>
          <a:xfrm rot="5400000">
            <a:off x="11800449" y="4228420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10228379" y="4282870"/>
            <a:ext cx="18927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Suspect/Accused: Tim Cook for Murder in room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284178" y="4145803"/>
            <a:ext cx="1927463" cy="7668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7" name="TextBox 156"/>
          <p:cNvSpPr txBox="1"/>
          <p:nvPr/>
        </p:nvSpPr>
        <p:spPr>
          <a:xfrm>
            <a:off x="11243919" y="3790444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1:58PM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8681156" y="869244"/>
            <a:ext cx="1612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2 Souls Missing</a:t>
            </a:r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958" y="5308375"/>
            <a:ext cx="704536" cy="467342"/>
          </a:xfrm>
          <a:prstGeom prst="rect">
            <a:avLst/>
          </a:prstGeom>
        </p:spPr>
      </p:pic>
      <p:sp>
        <p:nvSpPr>
          <p:cNvPr id="161" name="Rectangle 160"/>
          <p:cNvSpPr/>
          <p:nvPr/>
        </p:nvSpPr>
        <p:spPr>
          <a:xfrm>
            <a:off x="373447" y="4956105"/>
            <a:ext cx="3913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HOMCE:LUX:CONITEIN:INTEREST:TOWN</a:t>
            </a:r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1772356" y="5140771"/>
            <a:ext cx="1171695" cy="6966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1575168" y="5785410"/>
            <a:ext cx="1334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</a:t>
            </a:r>
            <a:r>
              <a:rPr lang="en-US" strike="sngStrike" dirty="0" err="1"/>
              <a:t>glu</a:t>
            </a:r>
            <a:r>
              <a:rPr lang="en-US" strike="sngStrike" dirty="0"/>
              <a:t> </a:t>
            </a:r>
          </a:p>
        </p:txBody>
      </p:sp>
      <p:pic>
        <p:nvPicPr>
          <p:cNvPr id="165" name="Picture 1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7888" y="5489099"/>
            <a:ext cx="1598942" cy="899405"/>
          </a:xfrm>
          <a:prstGeom prst="rect">
            <a:avLst/>
          </a:prstGeom>
        </p:spPr>
      </p:pic>
      <p:sp>
        <p:nvSpPr>
          <p:cNvPr id="166" name="TextBox 165"/>
          <p:cNvSpPr txBox="1"/>
          <p:nvPr/>
        </p:nvSpPr>
        <p:spPr>
          <a:xfrm>
            <a:off x="8535045" y="5163272"/>
            <a:ext cx="3386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SQ.HOMCE:SUNSTORK (1 Kodak history FOSTER CITY, !white pants) w/o talking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8681156" y="6388504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§422.6 Hate Crime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554838" y="5154880"/>
            <a:ext cx="3388808" cy="17031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181174" y="792073"/>
            <a:ext cx="6729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!PARK </a:t>
            </a:r>
            <a:r>
              <a:rPr lang="en-US" strike="sngStrike" dirty="0" err="1"/>
              <a:t>Accouting</a:t>
            </a:r>
            <a:r>
              <a:rPr lang="en-US" dirty="0"/>
              <a:t> INT.VIRIGN.MARY.PENGON.UNVISERITY.PAUL.BARACK</a:t>
            </a:r>
          </a:p>
        </p:txBody>
      </p:sp>
      <p:cxnSp>
        <p:nvCxnSpPr>
          <p:cNvPr id="174" name="Straight Connector 173"/>
          <p:cNvCxnSpPr/>
          <p:nvPr/>
        </p:nvCxnSpPr>
        <p:spPr>
          <a:xfrm flipV="1">
            <a:off x="373447" y="1537957"/>
            <a:ext cx="11784505" cy="247699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ounded Rectangle 134"/>
          <p:cNvSpPr/>
          <p:nvPr/>
        </p:nvSpPr>
        <p:spPr>
          <a:xfrm>
            <a:off x="7337778" y="1201958"/>
            <a:ext cx="2946400" cy="89789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Soul</a:t>
            </a:r>
          </a:p>
        </p:txBody>
      </p:sp>
      <p:cxnSp>
        <p:nvCxnSpPr>
          <p:cNvPr id="176" name="Straight Connector 175"/>
          <p:cNvCxnSpPr/>
          <p:nvPr/>
        </p:nvCxnSpPr>
        <p:spPr>
          <a:xfrm flipV="1">
            <a:off x="8308622" y="1238576"/>
            <a:ext cx="1179005" cy="799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7" name="Picture 17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203" y="5651243"/>
            <a:ext cx="186184" cy="186184"/>
          </a:xfrm>
          <a:prstGeom prst="rect">
            <a:avLst/>
          </a:prstGeom>
        </p:spPr>
      </p:pic>
      <p:sp>
        <p:nvSpPr>
          <p:cNvPr id="178" name="Rectangle 177"/>
          <p:cNvSpPr/>
          <p:nvPr/>
        </p:nvSpPr>
        <p:spPr>
          <a:xfrm>
            <a:off x="3403341" y="5633285"/>
            <a:ext cx="8771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Rupert Murdoch</a:t>
            </a:r>
          </a:p>
        </p:txBody>
      </p:sp>
      <p:cxnSp>
        <p:nvCxnSpPr>
          <p:cNvPr id="180" name="Straight Connector 179"/>
          <p:cNvCxnSpPr/>
          <p:nvPr/>
        </p:nvCxnSpPr>
        <p:spPr>
          <a:xfrm>
            <a:off x="3100666" y="5741007"/>
            <a:ext cx="873023" cy="34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3211410" y="5306787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277215" y="5625118"/>
            <a:ext cx="1055978" cy="2236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736127" y="5260993"/>
            <a:ext cx="981891" cy="5861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4" name="TextBox 183"/>
          <p:cNvSpPr txBox="1"/>
          <p:nvPr/>
        </p:nvSpPr>
        <p:spPr>
          <a:xfrm>
            <a:off x="462844" y="6112553"/>
            <a:ext cx="4608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Simulatire</a:t>
            </a:r>
            <a:r>
              <a:rPr lang="en-US" strike="sngStrike" dirty="0"/>
              <a:t> Concord (al </a:t>
            </a:r>
            <a:r>
              <a:rPr lang="en-US" strike="sngStrike" dirty="0" err="1"/>
              <a:t>kaida</a:t>
            </a:r>
            <a:r>
              <a:rPr lang="en-US" strike="sngStrike" dirty="0"/>
              <a:t>) </a:t>
            </a:r>
            <a:r>
              <a:rPr lang="en-US" dirty="0"/>
              <a:t>KING and PRICESS</a:t>
            </a:r>
          </a:p>
          <a:p>
            <a:r>
              <a:rPr lang="en-US" strike="sngStrike" dirty="0" err="1"/>
              <a:t>Starwars</a:t>
            </a:r>
            <a:r>
              <a:rPr lang="en-US" strike="sngStrike" dirty="0"/>
              <a:t> simulator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87022" y="6171066"/>
            <a:ext cx="2636492" cy="5335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69" y="6257639"/>
            <a:ext cx="632178" cy="474134"/>
          </a:xfrm>
          <a:prstGeom prst="rect">
            <a:avLst/>
          </a:prstGeom>
        </p:spPr>
      </p:pic>
      <p:pic>
        <p:nvPicPr>
          <p:cNvPr id="187" name="Picture 18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604" y="6257639"/>
            <a:ext cx="690981" cy="517569"/>
          </a:xfrm>
          <a:prstGeom prst="rect">
            <a:avLst/>
          </a:prstGeom>
        </p:spPr>
      </p:pic>
      <p:cxnSp>
        <p:nvCxnSpPr>
          <p:cNvPr id="189" name="Straight Connector 188"/>
          <p:cNvCxnSpPr/>
          <p:nvPr/>
        </p:nvCxnSpPr>
        <p:spPr>
          <a:xfrm>
            <a:off x="958636" y="6413918"/>
            <a:ext cx="2142030" cy="1489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89027" y="6177235"/>
            <a:ext cx="2636492" cy="5335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1" name="Picture 19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4" y="6230528"/>
            <a:ext cx="355143" cy="474135"/>
          </a:xfrm>
          <a:prstGeom prst="rect">
            <a:avLst/>
          </a:prstGeom>
        </p:spPr>
      </p:pic>
      <p:cxnSp>
        <p:nvCxnSpPr>
          <p:cNvPr id="193" name="Straight Connector 192"/>
          <p:cNvCxnSpPr/>
          <p:nvPr/>
        </p:nvCxnSpPr>
        <p:spPr>
          <a:xfrm flipV="1">
            <a:off x="722489" y="6112553"/>
            <a:ext cx="852679" cy="592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33358" y="6148709"/>
            <a:ext cx="2636492" cy="5335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TextBox 194"/>
          <p:cNvSpPr txBox="1"/>
          <p:nvPr/>
        </p:nvSpPr>
        <p:spPr>
          <a:xfrm>
            <a:off x="3313327" y="6358299"/>
            <a:ext cx="31325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Capability of flying around with data </a:t>
            </a:r>
            <a:r>
              <a:rPr lang="en-US" sz="800" dirty="0"/>
              <a:t>FBI:TERRORISM </a:t>
            </a:r>
            <a:r>
              <a:rPr lang="en-US" sz="800" strike="sngStrike" dirty="0"/>
              <a:t>while </a:t>
            </a:r>
            <a:r>
              <a:rPr lang="en-US" sz="800" strike="sngStrike" dirty="0" err="1"/>
              <a:t>dring</a:t>
            </a:r>
            <a:r>
              <a:rPr lang="en-US" sz="800" strike="sngStrike" dirty="0"/>
              <a:t> water</a:t>
            </a: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448" y="800849"/>
            <a:ext cx="12188552" cy="59743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TextBox 197"/>
          <p:cNvSpPr txBox="1"/>
          <p:nvPr/>
        </p:nvSpPr>
        <p:spPr>
          <a:xfrm>
            <a:off x="2688872" y="2639817"/>
            <a:ext cx="7935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!HOMICIDE:LUX:AUSCHWITZ(INTEREST:TOWN)</a:t>
            </a:r>
          </a:p>
          <a:p>
            <a:r>
              <a:rPr lang="en-US" dirty="0"/>
              <a:t>	- ATOMCLOCK(4 Story Home </a:t>
            </a:r>
            <a:r>
              <a:rPr lang="en-US" strike="sngStrike" dirty="0" err="1"/>
              <a:t>Thomas-is-Deter:nees</a:t>
            </a:r>
            <a:r>
              <a:rPr lang="en-US" strike="sngStrike" dirty="0"/>
              <a:t>)</a:t>
            </a:r>
          </a:p>
          <a:p>
            <a:r>
              <a:rPr lang="en-US" dirty="0"/>
              <a:t>		IPX </a:t>
            </a:r>
            <a:r>
              <a:rPr lang="en-US" strike="sngStrike" dirty="0"/>
              <a:t>Gorbachev(car knight, </a:t>
            </a:r>
            <a:r>
              <a:rPr lang="en-US" strike="sngStrike" dirty="0" err="1"/>
              <a:t>camero</a:t>
            </a:r>
            <a:r>
              <a:rPr lang="en-US" strike="sngStrike" dirty="0"/>
              <a:t> </a:t>
            </a:r>
            <a:r>
              <a:rPr lang="en-US" dirty="0"/>
              <a:t>IPX HOCE:LUX(</a:t>
            </a:r>
            <a:r>
              <a:rPr lang="en-US" strike="sngStrike" dirty="0" err="1"/>
              <a:t>ddr</a:t>
            </a:r>
            <a:r>
              <a:rPr lang="en-US" strike="sngStrike" dirty="0"/>
              <a:t>, </a:t>
            </a:r>
            <a:r>
              <a:rPr lang="en-US" strike="sngStrike" dirty="0" err="1"/>
              <a:t>pontiac</a:t>
            </a:r>
            <a:r>
              <a:rPr lang="en-US" strike="sngStrike" dirty="0"/>
              <a:t>)</a:t>
            </a:r>
            <a:r>
              <a:rPr lang="en-US" dirty="0"/>
              <a:t> )</a:t>
            </a:r>
          </a:p>
        </p:txBody>
      </p:sp>
      <p:sp>
        <p:nvSpPr>
          <p:cNvPr id="199" name="Rectangle 198"/>
          <p:cNvSpPr/>
          <p:nvPr/>
        </p:nvSpPr>
        <p:spPr>
          <a:xfrm>
            <a:off x="-16193" y="1108050"/>
            <a:ext cx="4687816" cy="11963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EVIDENCE.CPVA</a:t>
            </a:r>
          </a:p>
        </p:txBody>
      </p:sp>
      <p:sp>
        <p:nvSpPr>
          <p:cNvPr id="200" name="TextBox 199"/>
          <p:cNvSpPr txBox="1"/>
          <p:nvPr/>
        </p:nvSpPr>
        <p:spPr>
          <a:xfrm>
            <a:off x="-134108" y="3180099"/>
            <a:ext cx="69714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 </a:t>
            </a:r>
            <a:r>
              <a:rPr lang="en-US" dirty="0" err="1"/>
              <a:t>Pope.St</a:t>
            </a:r>
            <a:r>
              <a:rPr lang="en-US" dirty="0"/>
              <a:t>. Francis appel.touch.</a:t>
            </a:r>
            <a:r>
              <a:rPr lang="en-US" dirty="0" err="1"/>
              <a:t>asshold</a:t>
            </a:r>
            <a:r>
              <a:rPr lang="en-US" dirty="0"/>
              <a:t>.!</a:t>
            </a:r>
            <a:r>
              <a:rPr lang="en-US" dirty="0" err="1"/>
              <a:t>gabrile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Accouting</a:t>
            </a:r>
            <a:r>
              <a:rPr lang="en-US" dirty="0"/>
              <a:t> 1997/8 Anglo/a[1]</a:t>
            </a:r>
          </a:p>
          <a:p>
            <a:r>
              <a:rPr lang="en-US" dirty="0"/>
              <a:t>2013 </a:t>
            </a:r>
            <a:r>
              <a:rPr lang="en-US" b="1" dirty="0"/>
              <a:t>IMPORT</a:t>
            </a:r>
            <a:r>
              <a:rPr lang="en-US" dirty="0"/>
              <a:t> !</a:t>
            </a:r>
            <a:r>
              <a:rPr lang="en-US" dirty="0" err="1"/>
              <a:t>PARK.Accouting</a:t>
            </a:r>
            <a:r>
              <a:rPr lang="en-US" dirty="0"/>
              <a:t> </a:t>
            </a:r>
          </a:p>
          <a:p>
            <a:r>
              <a:rPr lang="en-US" dirty="0"/>
              <a:t>	0.1 2017 CHECKPOITN CHARLI(</a:t>
            </a:r>
            <a:r>
              <a:rPr lang="en-US" strike="sngStrike" dirty="0"/>
              <a:t>Pink touch </a:t>
            </a:r>
            <a:r>
              <a:rPr lang="en-US" dirty="0" err="1"/>
              <a:t>CAMERA.St</a:t>
            </a:r>
            <a:r>
              <a:rPr lang="en-US" dirty="0"/>
              <a:t> </a:t>
            </a:r>
            <a:r>
              <a:rPr lang="en-US" dirty="0" err="1"/>
              <a:t>Francisc</a:t>
            </a:r>
            <a:r>
              <a:rPr lang="en-US" dirty="0"/>
              <a:t>)</a:t>
            </a:r>
          </a:p>
        </p:txBody>
      </p:sp>
      <p:sp>
        <p:nvSpPr>
          <p:cNvPr id="201" name="TextBox 200"/>
          <p:cNvSpPr txBox="1"/>
          <p:nvPr/>
        </p:nvSpPr>
        <p:spPr>
          <a:xfrm>
            <a:off x="1664107" y="4254790"/>
            <a:ext cx="6403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0.1 </a:t>
            </a:r>
            <a:r>
              <a:rPr lang="en-US" sz="800" strike="sngStrike" dirty="0" err="1"/>
              <a:t>Assistatn</a:t>
            </a:r>
            <a:r>
              <a:rPr lang="en-US" sz="800" strike="sngStrike" dirty="0"/>
              <a:t>(incl.  Ext).</a:t>
            </a:r>
            <a:r>
              <a:rPr lang="en-US" dirty="0"/>
              <a:t>COURT.FORT WORTH,FORT MYERS, GERMANY, WORLD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518" y="2554719"/>
            <a:ext cx="12148434" cy="2353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2" name="Picture 20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571" y="945845"/>
            <a:ext cx="2143125" cy="2143125"/>
          </a:xfrm>
          <a:prstGeom prst="rect">
            <a:avLst/>
          </a:prstGeom>
        </p:spPr>
      </p:pic>
      <p:cxnSp>
        <p:nvCxnSpPr>
          <p:cNvPr id="205" name="Straight Connector 204"/>
          <p:cNvCxnSpPr/>
          <p:nvPr/>
        </p:nvCxnSpPr>
        <p:spPr>
          <a:xfrm flipV="1">
            <a:off x="8308622" y="1537957"/>
            <a:ext cx="819266" cy="247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-1353" y="817056"/>
            <a:ext cx="12212993" cy="6040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70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5-Point Star 1"/>
          <p:cNvSpPr/>
          <p:nvPr/>
        </p:nvSpPr>
        <p:spPr>
          <a:xfrm>
            <a:off x="5847645" y="1774724"/>
            <a:ext cx="5294488" cy="365523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473" y="1767954"/>
            <a:ext cx="2423370" cy="386824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22" y="1774724"/>
            <a:ext cx="1374513" cy="7685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688418" y="3602340"/>
            <a:ext cx="81945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2 Souls Missing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633580"/>
            <a:ext cx="2720622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SQ.?</a:t>
            </a:r>
            <a:r>
              <a:rPr lang="en-US" sz="1200" dirty="0" err="1">
                <a:solidFill>
                  <a:schemeClr val="bg1"/>
                </a:solidFill>
              </a:rPr>
              <a:t>HOMICIDE:MATTIAS.Gov.California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832137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CPVA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556635"/>
            <a:ext cx="5389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VIRGINA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0" y="2633580"/>
            <a:ext cx="2763005" cy="5678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3291780"/>
            <a:ext cx="3554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Gov. </a:t>
            </a:r>
            <a:r>
              <a:rPr lang="en-US" dirty="0" err="1"/>
              <a:t>Schwaggeer</a:t>
            </a:r>
            <a:r>
              <a:rPr lang="en-US" dirty="0"/>
              <a:t> ENDPOINT</a:t>
            </a:r>
          </a:p>
          <a:p>
            <a:r>
              <a:rPr lang="en-US" dirty="0" err="1"/>
              <a:t>nonPolicHomcide</a:t>
            </a:r>
            <a:r>
              <a:rPr lang="en-US" dirty="0"/>
              <a:t>: COUNTERY:STATE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363" y="3972434"/>
            <a:ext cx="2335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0.001 fine </a:t>
            </a:r>
            <a:r>
              <a:rPr lang="en-US" sz="800" strike="sngStrike" dirty="0" err="1"/>
              <a:t>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penotn.doc.tiovl.fraowem.endpoint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movie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1574222" y="3454400"/>
            <a:ext cx="1552800" cy="3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70" y="4787497"/>
            <a:ext cx="289516" cy="2895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159270" y="4786122"/>
            <a:ext cx="11913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Commondo</a:t>
            </a:r>
            <a:r>
              <a:rPr lang="en-US" sz="800" strike="sngStrike" dirty="0"/>
              <a:t> !underwear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00552" y="4786123"/>
            <a:ext cx="1827707" cy="290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87" y="5140832"/>
            <a:ext cx="455436" cy="255044"/>
          </a:xfrm>
          <a:prstGeom prst="rect">
            <a:avLst/>
          </a:prstGeom>
        </p:spPr>
      </p:pic>
      <p:cxnSp>
        <p:nvCxnSpPr>
          <p:cNvPr id="21" name="Straight Connector 20"/>
          <p:cNvCxnSpPr>
            <a:endCxn id="54" idx="2"/>
          </p:cNvCxnSpPr>
          <p:nvPr/>
        </p:nvCxnSpPr>
        <p:spPr>
          <a:xfrm flipV="1">
            <a:off x="1118787" y="5077013"/>
            <a:ext cx="495619" cy="367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8750" y="5140833"/>
            <a:ext cx="216779" cy="3034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00553" y="5119130"/>
            <a:ext cx="1827706" cy="3251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00100" y="4446868"/>
            <a:ext cx="287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z="800" strike="sngStrike" dirty="0"/>
              <a:t>x/y !</a:t>
            </a:r>
            <a:r>
              <a:rPr lang="en-US" sz="800" strike="sngStrike" dirty="0" err="1"/>
              <a:t>bundegeheimdiest</a:t>
            </a:r>
            <a:r>
              <a:rPr lang="en-US" sz="800" strike="sngStrike" dirty="0"/>
              <a:t>: commando (</a:t>
            </a:r>
            <a:r>
              <a:rPr lang="en-US" sz="800" strike="sngStrike" dirty="0" err="1"/>
              <a:t>trnal</a:t>
            </a:r>
            <a:r>
              <a:rPr lang="en-US" sz="800" strike="sngStrike" dirty="0"/>
              <a:t>) !</a:t>
            </a:r>
            <a:r>
              <a:rPr lang="en-US" sz="800" strike="sngStrike" dirty="0" err="1"/>
              <a:t>underwere</a:t>
            </a:r>
            <a:r>
              <a:rPr lang="en-US" sz="800" strike="sngStrike" dirty="0"/>
              <a:t>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54044" y="4533124"/>
            <a:ext cx="2825369" cy="9111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0082" y="757797"/>
            <a:ext cx="12212993" cy="6040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68700" y="3454400"/>
            <a:ext cx="99261" cy="1361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0082" y="3380955"/>
            <a:ext cx="3076940" cy="2885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20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213" y="1285816"/>
            <a:ext cx="414863" cy="526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1378" y="1364450"/>
            <a:ext cx="703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Cannot File the Complaint, </a:t>
            </a:r>
            <a:r>
              <a:rPr lang="en-US" strike="sngStrike" dirty="0" err="1"/>
              <a:t>Busines</a:t>
            </a:r>
            <a:r>
              <a:rPr lang="en-US" strike="sngStrike" dirty="0"/>
              <a:t> process management </a:t>
            </a:r>
            <a:r>
              <a:rPr lang="en-US" dirty="0"/>
              <a:t>FBI:TERRORISM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22213" y="1930400"/>
            <a:ext cx="7560962" cy="2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373728" y="4874137"/>
            <a:ext cx="7560962" cy="2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47009" y="2070962"/>
            <a:ext cx="6933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KNOX: Equinox </a:t>
            </a:r>
            <a:r>
              <a:rPr lang="en-US" dirty="0" err="1"/>
              <a:t>DataCetner</a:t>
            </a:r>
            <a:r>
              <a:rPr lang="en-US" dirty="0"/>
              <a:t> (0.1 IPX CAR.COMPTUER(DATACENTER)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83556" y="2469861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Will Smith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19" y="2469861"/>
            <a:ext cx="519800" cy="36933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2099733" y="2585156"/>
            <a:ext cx="2833511" cy="564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23672" y="2469861"/>
            <a:ext cx="4377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ATOMLCOKC(x/y </a:t>
            </a:r>
            <a:r>
              <a:rPr lang="en-US" dirty="0" err="1"/>
              <a:t>nonPoliceLife.Frauenhoffer</a:t>
            </a:r>
            <a:r>
              <a:rPr lang="en-US" dirty="0"/>
              <a:t>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17" y="2440294"/>
            <a:ext cx="369324" cy="555722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400800" y="2641600"/>
            <a:ext cx="369146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46578" y="2839193"/>
            <a:ext cx="276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EXPORT</a:t>
            </a:r>
            <a:r>
              <a:rPr lang="en-US" dirty="0"/>
              <a:t> </a:t>
            </a:r>
            <a:r>
              <a:rPr lang="en-US" dirty="0" err="1"/>
              <a:t>VIRINGA.MARY.</a:t>
            </a:r>
            <a:r>
              <a:rPr lang="en-US" strike="sngStrike" dirty="0" err="1"/>
              <a:t>son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4212418" y="2878587"/>
            <a:ext cx="1780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!AVAIBLT(Port80)</a:t>
            </a:r>
          </a:p>
        </p:txBody>
      </p:sp>
      <p:cxnSp>
        <p:nvCxnSpPr>
          <p:cNvPr id="24" name="Straight Connector 23"/>
          <p:cNvCxnSpPr>
            <a:stCxn id="22" idx="1"/>
          </p:cNvCxnSpPr>
          <p:nvPr/>
        </p:nvCxnSpPr>
        <p:spPr>
          <a:xfrm flipV="1">
            <a:off x="4212418" y="3023859"/>
            <a:ext cx="1883582" cy="3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51378" y="3043556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35" y="2917204"/>
            <a:ext cx="521982" cy="34735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5367276" y="2839193"/>
            <a:ext cx="1552813" cy="573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96" y="2790044"/>
            <a:ext cx="467630" cy="46763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78756" y="3597554"/>
            <a:ext cx="10412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Genentech, Apple</a:t>
            </a:r>
          </a:p>
          <a:p>
            <a:r>
              <a:rPr lang="en-US" dirty="0"/>
              <a:t>IMPORT St. </a:t>
            </a:r>
            <a:r>
              <a:rPr lang="en-US" dirty="0" err="1"/>
              <a:t>Nick.Adams</a:t>
            </a:r>
            <a:r>
              <a:rPr lang="en-US" dirty="0"/>
              <a:t>; QA-QA Andre </a:t>
            </a:r>
            <a:r>
              <a:rPr lang="en-US" dirty="0" err="1"/>
              <a:t>Benen</a:t>
            </a:r>
            <a:r>
              <a:rPr lang="en-US" dirty="0"/>
              <a:t> (</a:t>
            </a:r>
            <a:r>
              <a:rPr lang="en-US" dirty="0" err="1"/>
              <a:t>Genetech</a:t>
            </a:r>
            <a:r>
              <a:rPr lang="en-US" dirty="0"/>
              <a:t>) QA  </a:t>
            </a:r>
          </a:p>
          <a:p>
            <a:r>
              <a:rPr lang="en-US" dirty="0"/>
              <a:t>			</a:t>
            </a:r>
            <a:r>
              <a:rPr lang="en-US" dirty="0" err="1"/>
              <a:t>Medows:nonPoocieTiberou</a:t>
            </a:r>
            <a:r>
              <a:rPr lang="en-US" dirty="0"/>
              <a:t>(ATOMCLOIC(</a:t>
            </a:r>
            <a:r>
              <a:rPr lang="en-US" dirty="0" err="1"/>
              <a:t>tim</a:t>
            </a:r>
            <a:r>
              <a:rPr lang="en-US" dirty="0"/>
              <a:t>; </a:t>
            </a:r>
            <a:r>
              <a:rPr lang="en-US" dirty="0" err="1"/>
              <a:t>stockcity:SQ:HOCME:SUNSTORKC</a:t>
            </a:r>
            <a:r>
              <a:rPr lang="en-US" dirty="0"/>
              <a:t>)</a:t>
            </a:r>
          </a:p>
          <a:p>
            <a:r>
              <a:rPr lang="en-US" dirty="0"/>
              <a:t>	IMPROT PUB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131" y="3819355"/>
            <a:ext cx="237402" cy="23740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7801337" y="3727048"/>
            <a:ext cx="671331" cy="3297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521064" y="3707236"/>
            <a:ext cx="103028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</a:t>
            </a:r>
            <a:r>
              <a:rPr lang="en-US" dirty="0" err="1">
                <a:solidFill>
                  <a:schemeClr val="bg1"/>
                </a:solidFill>
              </a:rPr>
              <a:t>In</a:t>
            </a:r>
            <a:r>
              <a:rPr lang="en-US" strike="sngStrike" dirty="0" err="1">
                <a:solidFill>
                  <a:schemeClr val="bg1"/>
                </a:solidFill>
              </a:rPr>
              <a:t>.</a:t>
            </a:r>
            <a:r>
              <a:rPr lang="en-US" strike="sngStrike" dirty="0" err="1"/>
              <a:t>touch</a:t>
            </a:r>
            <a:endParaRPr lang="en-US" strike="sngStrike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665314" y="2761375"/>
            <a:ext cx="9037550" cy="19892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546578" y="2368596"/>
            <a:ext cx="9037550" cy="4033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623699" y="2041400"/>
            <a:ext cx="7890235" cy="2907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766349" y="5683170"/>
            <a:ext cx="4246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sz="800" strike="sngStrike" dirty="0" err="1"/>
              <a:t>ariel</a:t>
            </a:r>
            <a:r>
              <a:rPr lang="en-US" sz="800" strike="sngStrike" dirty="0"/>
              <a:t> views</a:t>
            </a:r>
            <a:r>
              <a:rPr lang="en-US" dirty="0"/>
              <a:t>).NURBERTRAILS   </a:t>
            </a:r>
            <a:r>
              <a:rPr lang="en-US" sz="800" strike="sngStrike" dirty="0"/>
              <a:t>blond angels/</a:t>
            </a:r>
            <a:r>
              <a:rPr lang="en-US" sz="800" strike="sngStrike" dirty="0" err="1"/>
              <a:t>stfena</a:t>
            </a:r>
            <a:r>
              <a:rPr lang="en-US" sz="800" strike="sngStrike" dirty="0"/>
              <a:t>/</a:t>
            </a:r>
            <a:r>
              <a:rPr lang="en-US" sz="1400" dirty="0" err="1"/>
              <a:t>MLK</a:t>
            </a:r>
            <a:r>
              <a:rPr lang="en-US" sz="800" strike="sngStrike" dirty="0" err="1"/>
              <a:t>.marx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4618299" y="5428527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fine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77906" y="5150736"/>
            <a:ext cx="372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BPM WW2</a:t>
            </a:r>
            <a:r>
              <a:rPr lang="en-US" strike="sngStrike" dirty="0"/>
              <a:t>. </a:t>
            </a:r>
            <a:r>
              <a:rPr lang="en-US" strike="sngStrike" dirty="0" err="1"/>
              <a:t>james</a:t>
            </a:r>
            <a:r>
              <a:rPr lang="en-US" strike="sngStrike" dirty="0"/>
              <a:t> bond </a:t>
            </a:r>
            <a:r>
              <a:rPr lang="en-US" dirty="0"/>
              <a:t>Baden-Baden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477256" y="5124295"/>
            <a:ext cx="3381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kino</a:t>
            </a:r>
            <a:r>
              <a:rPr lang="en-US" strike="sngStrike" dirty="0"/>
              <a:t> </a:t>
            </a:r>
            <a:r>
              <a:rPr lang="en-US" strike="sngStrike" dirty="0" err="1"/>
              <a:t>baden</a:t>
            </a:r>
            <a:r>
              <a:rPr lang="en-US" strike="sngStrike" dirty="0"/>
              <a:t> </a:t>
            </a:r>
            <a:r>
              <a:rPr lang="en-US" strike="sngStrike" dirty="0" err="1"/>
              <a:t>baden</a:t>
            </a:r>
            <a:r>
              <a:rPr lang="en-US" strike="sngStrike" dirty="0"/>
              <a:t> </a:t>
            </a:r>
            <a:r>
              <a:rPr lang="en-US" strike="sngStrike" dirty="0" err="1"/>
              <a:t>stadt</a:t>
            </a:r>
            <a:r>
              <a:rPr lang="en-US" strike="sngStrike" dirty="0"/>
              <a:t> </a:t>
            </a:r>
            <a:r>
              <a:rPr lang="en-US" strike="sngStrike" dirty="0" err="1"/>
              <a:t>markplatz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1498" y="5406488"/>
            <a:ext cx="402732" cy="24163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177761" y="5404585"/>
            <a:ext cx="23439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Kino: </a:t>
            </a:r>
            <a:r>
              <a:rPr lang="en-US" sz="800" strike="sngStrike" dirty="0" err="1"/>
              <a:t>goheo</a:t>
            </a:r>
            <a:r>
              <a:rPr lang="en-US" sz="800" strike="sngStrike" dirty="0"/>
              <a:t>(who is god? I was there) (while driving)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0223905" y="5194495"/>
            <a:ext cx="998272" cy="77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679326" y="5436154"/>
            <a:ext cx="3179497" cy="2029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578290" y="5160875"/>
            <a:ext cx="3179497" cy="2029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288713" y="5233410"/>
            <a:ext cx="3179497" cy="2029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623699" y="4921032"/>
            <a:ext cx="3870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JFK(</a:t>
            </a:r>
            <a:r>
              <a:rPr lang="en-US" strike="sngStrike" dirty="0"/>
              <a:t>Berlin 30dm </a:t>
            </a:r>
            <a:r>
              <a:rPr lang="en-US" dirty="0"/>
              <a:t>VP GERMAN </a:t>
            </a:r>
            <a:r>
              <a:rPr lang="en-US" strike="sngStrike" dirty="0"/>
              <a:t>bond</a:t>
            </a:r>
            <a:r>
              <a:rPr lang="en-US" dirty="0"/>
              <a:t>)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577225" y="4929984"/>
            <a:ext cx="9037550" cy="11116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296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757" y="843562"/>
            <a:ext cx="2857500" cy="20764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06044" y="4664673"/>
            <a:ext cx="2586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Apple.subway.easybutton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3206045" y="4480007"/>
            <a:ext cx="410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Apple.touch.chiense</a:t>
            </a:r>
            <a:r>
              <a:rPr lang="en-US" strike="sngStrike" dirty="0"/>
              <a:t> </a:t>
            </a:r>
            <a:r>
              <a:rPr lang="en-US" strike="sngStrike" dirty="0" err="1"/>
              <a:t>retuaring.eatybutton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0" y="3612444"/>
            <a:ext cx="2957689" cy="100471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42" name="Rectangle 41"/>
          <p:cNvSpPr/>
          <p:nvPr/>
        </p:nvSpPr>
        <p:spPr>
          <a:xfrm>
            <a:off x="-1" y="4617156"/>
            <a:ext cx="2957689" cy="4176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JOSHUA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111" y="2455647"/>
            <a:ext cx="1981200" cy="165735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6096000" y="2573867"/>
            <a:ext cx="3172178" cy="153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610578" y="5418667"/>
            <a:ext cx="2765778" cy="88053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39467" y="5401015"/>
            <a:ext cx="575588" cy="2434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018" y="5447662"/>
            <a:ext cx="405120" cy="60327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7056" y="2455647"/>
            <a:ext cx="2475194" cy="1359997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8866011" y="2366080"/>
            <a:ext cx="3172178" cy="1539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993467" y="1072444"/>
            <a:ext cx="1988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</a:t>
            </a:r>
            <a:r>
              <a:rPr lang="en-US" dirty="0"/>
              <a:t> </a:t>
            </a:r>
            <a:r>
              <a:rPr lang="en-US" dirty="0" err="1"/>
              <a:t>CPVA.</a:t>
            </a:r>
            <a:r>
              <a:rPr lang="en-US" sz="800" strike="sngStrike" dirty="0" err="1"/>
              <a:t>apple.touch.greenstamps</a:t>
            </a:r>
            <a:endParaRPr lang="en-US" sz="800" strike="sngStrike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8071556" y="1322339"/>
            <a:ext cx="677333" cy="181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0" y="857956"/>
            <a:ext cx="2934317" cy="69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43992" y="3878766"/>
            <a:ext cx="155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Chevy Equinox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544733" y="2492804"/>
            <a:ext cx="4963980" cy="16992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IPX</a:t>
            </a:r>
          </a:p>
        </p:txBody>
      </p:sp>
      <p:sp>
        <p:nvSpPr>
          <p:cNvPr id="38" name="TextBox 37"/>
          <p:cNvSpPr txBox="1"/>
          <p:nvPr/>
        </p:nvSpPr>
        <p:spPr>
          <a:xfrm flipH="1">
            <a:off x="10321646" y="4229205"/>
            <a:ext cx="1302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HOMCIDE:ITALIEN:20</a:t>
            </a:r>
          </a:p>
          <a:p>
            <a:r>
              <a:rPr lang="en-US" sz="800" dirty="0"/>
              <a:t>HOCIDE:DOG:HOOVER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003023" y="2492804"/>
            <a:ext cx="1505690" cy="4471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MIddelfield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564145" y="2483499"/>
            <a:ext cx="1666971" cy="44716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SQ.DEERE PARK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515" y="5447662"/>
            <a:ext cx="429798" cy="64822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3004" y="5391868"/>
            <a:ext cx="233308" cy="23330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873004" y="56535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739467" y="5254906"/>
            <a:ext cx="688622" cy="49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770637" y="6156554"/>
            <a:ext cx="19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phil</a:t>
            </a:r>
            <a:r>
              <a:rPr lang="en-US" strike="sngStrike" dirty="0"/>
              <a:t>(!</a:t>
            </a:r>
            <a:r>
              <a:rPr lang="en-US" strike="sngStrike" dirty="0" err="1"/>
              <a:t>kim</a:t>
            </a:r>
            <a:r>
              <a:rPr lang="en-US" strike="sngStrike" dirty="0"/>
              <a:t>): sick day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4618299" y="5502103"/>
            <a:ext cx="1354238" cy="356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53" idx="3"/>
          </p:cNvCxnSpPr>
          <p:nvPr/>
        </p:nvCxnSpPr>
        <p:spPr>
          <a:xfrm>
            <a:off x="4707899" y="6341220"/>
            <a:ext cx="268973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0005295" y="6237684"/>
            <a:ext cx="893609" cy="10794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069210" y="5408786"/>
            <a:ext cx="2765778" cy="88053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10119150" y="5380388"/>
            <a:ext cx="575588" cy="2434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10119150" y="5234279"/>
            <a:ext cx="688622" cy="494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723" y="5069841"/>
            <a:ext cx="336020" cy="251691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8748889" y="5034005"/>
            <a:ext cx="1170476" cy="4745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81635" y="5430673"/>
            <a:ext cx="228571" cy="142857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49175" y="6217890"/>
            <a:ext cx="228571" cy="14285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 flipV="1">
            <a:off x="10134653" y="5911750"/>
            <a:ext cx="621215" cy="614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349175" y="557897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780608" y="4757006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FBI:WMD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691072" y="6563989"/>
            <a:ext cx="2347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If you had all the money in the world, its in the barn</a:t>
            </a:r>
          </a:p>
          <a:p>
            <a:r>
              <a:rPr lang="en-US" sz="800" strike="sngStrike" dirty="0"/>
              <a:t>3 wishes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624495" y="6421387"/>
            <a:ext cx="18389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Only Person watch TV that day; sick day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172709" y="636074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232" y="5437848"/>
            <a:ext cx="405120" cy="603276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729" y="5437848"/>
            <a:ext cx="429798" cy="648220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8182513" y="5492289"/>
            <a:ext cx="1354238" cy="356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374921" y="5071941"/>
            <a:ext cx="3542506" cy="1658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823769" y="5086014"/>
            <a:ext cx="3542506" cy="1658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672423" y="6075958"/>
            <a:ext cx="2030584" cy="5248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0295" y="5183775"/>
            <a:ext cx="308514" cy="308514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4348152" y="5251030"/>
            <a:ext cx="1156844" cy="223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959923" y="5572885"/>
            <a:ext cx="216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</a:t>
            </a:r>
            <a:r>
              <a:rPr lang="en-US" dirty="0" err="1"/>
              <a:t>KNOX.owl.WWI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080" y="5137909"/>
            <a:ext cx="2167012" cy="1442048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-49709" y="5092153"/>
            <a:ext cx="29840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GitHub;Philip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Thosan</a:t>
            </a:r>
            <a:r>
              <a:rPr lang="en-US" sz="800" strike="sngStrike" dirty="0"/>
              <a:t>(§</a:t>
            </a:r>
            <a:r>
              <a:rPr lang="en-US" sz="800" strike="sngStrike" dirty="0" err="1"/>
              <a:t>IdentiyTheft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Phlip</a:t>
            </a:r>
            <a:r>
              <a:rPr lang="en-US" sz="800" strike="sngStrike" dirty="0"/>
              <a:t> Johnson), Andrew Brans </a:t>
            </a:r>
            <a:r>
              <a:rPr lang="en-US" sz="800" strike="sngStrike" dirty="0" err="1"/>
              <a:t>dn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Joshuan</a:t>
            </a:r>
            <a:r>
              <a:rPr lang="en-US" sz="800" strike="sngStrike" dirty="0"/>
              <a:t> Miller at </a:t>
            </a:r>
            <a:r>
              <a:rPr lang="en-US" sz="800" strike="sngStrike" dirty="0" err="1"/>
              <a:t>apple.greenstamps.touch</a:t>
            </a:r>
            <a:r>
              <a:rPr lang="en-US" sz="800" strike="sngStrike" dirty="0"/>
              <a:t> Equinox </a:t>
            </a:r>
            <a:r>
              <a:rPr lang="en-US" sz="800" strike="sngStrike" dirty="0" err="1"/>
              <a:t>Datacner</a:t>
            </a:r>
            <a:r>
              <a:rPr lang="en-US" sz="800" strike="sngStrike" dirty="0"/>
              <a:t>; x/y </a:t>
            </a:r>
            <a:r>
              <a:rPr lang="en-US" sz="800" dirty="0"/>
              <a:t>CPVA.v2.FBI:KIDNAPPING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306850" y="4632407"/>
            <a:ext cx="4273639" cy="553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-28511" y="5057514"/>
            <a:ext cx="2986199" cy="6917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58" y="5849051"/>
            <a:ext cx="786192" cy="440267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-108391" y="5728445"/>
            <a:ext cx="3401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VIETNAME WAR.NAM(Network-</a:t>
            </a:r>
            <a:r>
              <a:rPr lang="en-US" sz="800" dirty="0" err="1"/>
              <a:t>Atttached</a:t>
            </a:r>
            <a:r>
              <a:rPr lang="en-US" sz="800" dirty="0"/>
              <a:t>-Memory).</a:t>
            </a:r>
            <a:r>
              <a:rPr lang="en-US" sz="800" dirty="0" err="1"/>
              <a:t>nonPoliceQOS:FBI:WMD</a:t>
            </a:r>
            <a:endParaRPr lang="en-US" sz="800" dirty="0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-10641" y="5832420"/>
            <a:ext cx="1365809" cy="509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896" y="5832420"/>
            <a:ext cx="288414" cy="429486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113491" y="5982865"/>
            <a:ext cx="1365809" cy="509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421" y="5862395"/>
            <a:ext cx="422619" cy="422619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V="1">
            <a:off x="1051847" y="5923926"/>
            <a:ext cx="1365809" cy="509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4712" y="5857344"/>
            <a:ext cx="2279713" cy="5304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Cube 103"/>
          <p:cNvSpPr/>
          <p:nvPr/>
        </p:nvSpPr>
        <p:spPr>
          <a:xfrm>
            <a:off x="901548" y="1667603"/>
            <a:ext cx="1272420" cy="12605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trike="sngStrike" dirty="0"/>
              <a:t>docs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790766" y="2684444"/>
            <a:ext cx="1059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!MLK.WW2.BPM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921003" y="2804596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HOMICIDE</a:t>
            </a:r>
            <a:r>
              <a:rPr lang="en-US" sz="800" dirty="0"/>
              <a:t>[]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802" y="758037"/>
            <a:ext cx="12190198" cy="60927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§Micheal.TV</a:t>
            </a:r>
          </a:p>
        </p:txBody>
      </p:sp>
    </p:spTree>
    <p:extLst>
      <p:ext uri="{BB962C8B-B14F-4D97-AF65-F5344CB8AC3E}">
        <p14:creationId xmlns:p14="http://schemas.microsoft.com/office/powerpoint/2010/main" val="628496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0" y="857956"/>
            <a:ext cx="2934317" cy="69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928937"/>
            <a:ext cx="1905000" cy="1000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89600" y="4018845"/>
            <a:ext cx="15231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Studio.Gorbachev</a:t>
            </a:r>
            <a:r>
              <a:rPr lang="en-US" sz="800" strike="sngStrike" dirty="0"/>
              <a:t>(Who is God?)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888088" y="2788354"/>
            <a:ext cx="4052711" cy="18950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89600" y="187509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</a:t>
            </a:r>
          </a:p>
        </p:txBody>
      </p:sp>
      <p:sp>
        <p:nvSpPr>
          <p:cNvPr id="5" name="Oval 4"/>
          <p:cNvSpPr/>
          <p:nvPr/>
        </p:nvSpPr>
        <p:spPr>
          <a:xfrm>
            <a:off x="6367357" y="1647075"/>
            <a:ext cx="681143" cy="6829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4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9852" y="822362"/>
            <a:ext cx="12192000" cy="60781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3058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085709-E428-4C3D-BDA6-5E5651029C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1" y="1058666"/>
            <a:ext cx="2152650" cy="2124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9E4B58-B552-4E5E-BF42-CF28425BAD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055" y="1240096"/>
            <a:ext cx="2847975" cy="16002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E8212C-C5E6-4240-9929-1F9AAC7A3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669" y="1325354"/>
            <a:ext cx="3890766" cy="25891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FC5DC9-9FE4-4F56-BEE4-FE74C53E9A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25" y="3801868"/>
            <a:ext cx="2143125" cy="21431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D45EC21-5D87-4DD4-8E09-4F03526EDEAA}"/>
              </a:ext>
            </a:extLst>
          </p:cNvPr>
          <p:cNvSpPr txBox="1"/>
          <p:nvPr/>
        </p:nvSpPr>
        <p:spPr>
          <a:xfrm>
            <a:off x="2518116" y="3478291"/>
            <a:ext cx="127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Prof.owl.cal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4675C6-69AF-4291-B132-BBFC52B40569}"/>
              </a:ext>
            </a:extLst>
          </p:cNvPr>
          <p:cNvCxnSpPr/>
          <p:nvPr/>
        </p:nvCxnSpPr>
        <p:spPr>
          <a:xfrm>
            <a:off x="2867611" y="3662957"/>
            <a:ext cx="1043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9DF02E-1282-4FC2-AB0F-81401D4A8CF7}"/>
              </a:ext>
            </a:extLst>
          </p:cNvPr>
          <p:cNvSpPr txBox="1"/>
          <p:nvPr/>
        </p:nvSpPr>
        <p:spPr>
          <a:xfrm>
            <a:off x="4017933" y="3363081"/>
            <a:ext cx="50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!e.t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39EA50-A824-4FCD-A95B-296801B29B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892" y="6403734"/>
            <a:ext cx="342196" cy="34219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BB0BF52-B1C2-4427-9619-A4AB8E8BA018}"/>
              </a:ext>
            </a:extLst>
          </p:cNvPr>
          <p:cNvSpPr/>
          <p:nvPr/>
        </p:nvSpPr>
        <p:spPr>
          <a:xfrm>
            <a:off x="6096000" y="5050302"/>
            <a:ext cx="2949526" cy="14489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1D1B94-919E-4938-BCDF-E95C444987F2}"/>
              </a:ext>
            </a:extLst>
          </p:cNvPr>
          <p:cNvSpPr/>
          <p:nvPr/>
        </p:nvSpPr>
        <p:spPr>
          <a:xfrm>
            <a:off x="8862646" y="5219114"/>
            <a:ext cx="182880" cy="58022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CC0C656-AB6F-4614-8B67-259D8C451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54086" y="5365773"/>
            <a:ext cx="274667" cy="4090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5CB87FA-9BEC-4EE9-B2D3-C862EAFF6555}"/>
              </a:ext>
            </a:extLst>
          </p:cNvPr>
          <p:cNvSpPr txBox="1"/>
          <p:nvPr/>
        </p:nvSpPr>
        <p:spPr>
          <a:xfrm>
            <a:off x="10438228" y="5365773"/>
            <a:ext cx="3903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HOMCIDE:STUNSTORKE( </a:t>
            </a:r>
            <a:r>
              <a:rPr lang="en-US" sz="800" strike="sngStrike" dirty="0" err="1"/>
              <a:t>apple.craig,apple.steve:longhair</a:t>
            </a:r>
            <a:r>
              <a:rPr lang="en-US" sz="800" strike="sngStrike" dirty="0"/>
              <a:t>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B7AA291-E57F-48CB-B1E9-562E7E694B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6227" y="3392740"/>
            <a:ext cx="1555861" cy="207448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20E392B-BA79-43E5-8A18-FD747B24F4BE}"/>
              </a:ext>
            </a:extLst>
          </p:cNvPr>
          <p:cNvCxnSpPr/>
          <p:nvPr/>
        </p:nvCxnSpPr>
        <p:spPr>
          <a:xfrm flipV="1">
            <a:off x="269438" y="3235719"/>
            <a:ext cx="2414946" cy="2300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350C3B8-76D9-4638-8171-4912933811E6}"/>
              </a:ext>
            </a:extLst>
          </p:cNvPr>
          <p:cNvSpPr txBox="1"/>
          <p:nvPr/>
        </p:nvSpPr>
        <p:spPr>
          <a:xfrm>
            <a:off x="5912773" y="4192172"/>
            <a:ext cx="4168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HOMCEI:NANA.nonPoliceQOS</a:t>
            </a:r>
            <a:r>
              <a:rPr lang="en-US" dirty="0"/>
              <a:t> (nap. Time )</a:t>
            </a:r>
          </a:p>
          <a:p>
            <a:r>
              <a:rPr lang="en-US" dirty="0"/>
              <a:t>3:34 Monday – Friday</a:t>
            </a:r>
          </a:p>
          <a:p>
            <a:r>
              <a:rPr lang="en-US" dirty="0" err="1"/>
              <a:t>Satuday</a:t>
            </a:r>
            <a:r>
              <a:rPr lang="en-US" dirty="0"/>
              <a:t> </a:t>
            </a:r>
            <a:r>
              <a:rPr lang="en-US" dirty="0" err="1"/>
              <a:t>Mattena-Moday</a:t>
            </a:r>
            <a:r>
              <a:rPr lang="en-US" dirty="0"/>
              <a:t> 8:45AM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702C69-486D-464F-A0AB-BFD89E5B0CF4}"/>
              </a:ext>
            </a:extLst>
          </p:cNvPr>
          <p:cNvSpPr/>
          <p:nvPr/>
        </p:nvSpPr>
        <p:spPr>
          <a:xfrm>
            <a:off x="7022052" y="5115502"/>
            <a:ext cx="1334157" cy="41714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207C715-5668-4312-A994-CD913A656B85}"/>
              </a:ext>
            </a:extLst>
          </p:cNvPr>
          <p:cNvSpPr/>
          <p:nvPr/>
        </p:nvSpPr>
        <p:spPr>
          <a:xfrm>
            <a:off x="7413674" y="5219114"/>
            <a:ext cx="330937" cy="174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E1DBD2E-CDB3-4D07-80AE-DB337B5531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662846" y="5108509"/>
            <a:ext cx="349499" cy="46599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D870D6A-778C-4A89-8EB5-68FB413BAE2D}"/>
              </a:ext>
            </a:extLst>
          </p:cNvPr>
          <p:cNvSpPr/>
          <p:nvPr/>
        </p:nvSpPr>
        <p:spPr>
          <a:xfrm>
            <a:off x="7160455" y="6174549"/>
            <a:ext cx="584156" cy="3759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CAE453E-E483-4B49-87CF-9CBD6BE50A2E}"/>
              </a:ext>
            </a:extLst>
          </p:cNvPr>
          <p:cNvCxnSpPr/>
          <p:nvPr/>
        </p:nvCxnSpPr>
        <p:spPr>
          <a:xfrm flipV="1">
            <a:off x="3207434" y="3847623"/>
            <a:ext cx="1962516" cy="1887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E90F70EA-CDC2-445C-BB63-0A1ECC617FFA}"/>
              </a:ext>
            </a:extLst>
          </p:cNvPr>
          <p:cNvSpPr/>
          <p:nvPr/>
        </p:nvSpPr>
        <p:spPr>
          <a:xfrm>
            <a:off x="10241472" y="4099609"/>
            <a:ext cx="1709032" cy="54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7DC2C01-BA38-4146-A19B-CC1714A856FE}"/>
              </a:ext>
            </a:extLst>
          </p:cNvPr>
          <p:cNvSpPr/>
          <p:nvPr/>
        </p:nvSpPr>
        <p:spPr>
          <a:xfrm>
            <a:off x="10269415" y="4653837"/>
            <a:ext cx="1653147" cy="711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BBCF58-8B34-4829-A75D-2FF506BCA25E}"/>
              </a:ext>
            </a:extLst>
          </p:cNvPr>
          <p:cNvSpPr txBox="1"/>
          <p:nvPr/>
        </p:nvSpPr>
        <p:spPr>
          <a:xfrm>
            <a:off x="10290902" y="4701185"/>
            <a:ext cx="1842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!AVABILITY</a:t>
            </a:r>
          </a:p>
          <a:p>
            <a:r>
              <a:rPr lang="en-US" strike="sngStrike" dirty="0" err="1"/>
              <a:t>Nap</a:t>
            </a:r>
            <a:r>
              <a:rPr lang="en-US" dirty="0" err="1"/>
              <a:t>.nonPolciQOS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8106B88-1B8F-4FCE-A188-982B210EA6BB}"/>
              </a:ext>
            </a:extLst>
          </p:cNvPr>
          <p:cNvSpPr/>
          <p:nvPr/>
        </p:nvSpPr>
        <p:spPr>
          <a:xfrm>
            <a:off x="3133282" y="3805097"/>
            <a:ext cx="1932995" cy="20749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7E17EF4-BC3F-4B10-A436-3CADCD6036B1}"/>
              </a:ext>
            </a:extLst>
          </p:cNvPr>
          <p:cNvSpPr txBox="1"/>
          <p:nvPr/>
        </p:nvSpPr>
        <p:spPr>
          <a:xfrm>
            <a:off x="10884738" y="2186417"/>
            <a:ext cx="150524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err="1"/>
              <a:t>Bazook</a:t>
            </a:r>
            <a:r>
              <a:rPr lang="en-US" sz="900" strike="sngStrike" dirty="0"/>
              <a:t> gum cartoon nap </a:t>
            </a:r>
            <a:r>
              <a:rPr lang="en-US" dirty="0"/>
              <a:t>NAVY.SAYLOR </a:t>
            </a:r>
            <a:r>
              <a:rPr lang="en-US" strike="sngStrike" dirty="0" err="1"/>
              <a:t>hamick</a:t>
            </a:r>
            <a:r>
              <a:rPr lang="en-US" dirty="0"/>
              <a:t> SUNDAY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CD8AA7B-5C3A-44E5-870E-BC7C83C0E0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13567" y="3174030"/>
            <a:ext cx="908995" cy="668884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7869ACEE-C488-45ED-9BDD-1342A2EF332B}"/>
              </a:ext>
            </a:extLst>
          </p:cNvPr>
          <p:cNvSpPr/>
          <p:nvPr/>
        </p:nvSpPr>
        <p:spPr>
          <a:xfrm>
            <a:off x="10956065" y="2017595"/>
            <a:ext cx="1132090" cy="18968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B69FA87-687D-4143-9E89-F0EB6CEF622A}"/>
              </a:ext>
            </a:extLst>
          </p:cNvPr>
          <p:cNvCxnSpPr>
            <a:cxnSpLocks/>
          </p:cNvCxnSpPr>
          <p:nvPr/>
        </p:nvCxnSpPr>
        <p:spPr>
          <a:xfrm flipV="1">
            <a:off x="10842653" y="2195613"/>
            <a:ext cx="1154061" cy="1125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3096F78-8990-456B-B971-8A944CC967B8}"/>
              </a:ext>
            </a:extLst>
          </p:cNvPr>
          <p:cNvCxnSpPr>
            <a:cxnSpLocks/>
          </p:cNvCxnSpPr>
          <p:nvPr/>
        </p:nvCxnSpPr>
        <p:spPr>
          <a:xfrm flipV="1">
            <a:off x="3703981" y="4093522"/>
            <a:ext cx="1154061" cy="1125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E206C71-C50F-4276-871E-04B0E1414B27}"/>
              </a:ext>
            </a:extLst>
          </p:cNvPr>
          <p:cNvSpPr txBox="1"/>
          <p:nvPr/>
        </p:nvSpPr>
        <p:spPr>
          <a:xfrm>
            <a:off x="221654" y="3095417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FBI:WMD:GREEN !1985/6 FBI:WMD:RED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F7B5B91-B336-49BC-9646-598EBCA49138}"/>
              </a:ext>
            </a:extLst>
          </p:cNvPr>
          <p:cNvSpPr/>
          <p:nvPr/>
        </p:nvSpPr>
        <p:spPr>
          <a:xfrm>
            <a:off x="6067517" y="4226663"/>
            <a:ext cx="3903504" cy="23238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BD03429-2664-4C28-9B36-70EAACA09773}"/>
              </a:ext>
            </a:extLst>
          </p:cNvPr>
          <p:cNvCxnSpPr/>
          <p:nvPr/>
        </p:nvCxnSpPr>
        <p:spPr>
          <a:xfrm>
            <a:off x="8954086" y="4389120"/>
            <a:ext cx="780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FDD45B53-D2EC-40E5-B4D2-5855EC7D96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94" y="6275168"/>
            <a:ext cx="400067" cy="299664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04EA7BB-C216-46BB-A2D8-E2D1867887D5}"/>
              </a:ext>
            </a:extLst>
          </p:cNvPr>
          <p:cNvCxnSpPr/>
          <p:nvPr/>
        </p:nvCxnSpPr>
        <p:spPr>
          <a:xfrm flipV="1">
            <a:off x="4053548" y="6303115"/>
            <a:ext cx="841863" cy="442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CA8EFE5-09BA-4FA4-86A5-4F325AA28A83}"/>
              </a:ext>
            </a:extLst>
          </p:cNvPr>
          <p:cNvSpPr txBox="1"/>
          <p:nvPr/>
        </p:nvSpPr>
        <p:spPr>
          <a:xfrm>
            <a:off x="-44160" y="5989883"/>
            <a:ext cx="76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0.1IPX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90BFEFE-669A-4837-9FB6-A4B25132444B}"/>
              </a:ext>
            </a:extLst>
          </p:cNvPr>
          <p:cNvSpPr/>
          <p:nvPr/>
        </p:nvSpPr>
        <p:spPr>
          <a:xfrm>
            <a:off x="221654" y="6617364"/>
            <a:ext cx="16369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Carrigan House, 2010 San Anselmo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ED55707-3B49-4203-8F86-D9DBEB1EC10B}"/>
              </a:ext>
            </a:extLst>
          </p:cNvPr>
          <p:cNvSpPr txBox="1"/>
          <p:nvPr/>
        </p:nvSpPr>
        <p:spPr>
          <a:xfrm>
            <a:off x="157817" y="6725086"/>
            <a:ext cx="35461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ATOMLCOCK(nonPolcieTRX.$11M San </a:t>
            </a:r>
            <a:r>
              <a:rPr lang="en-US" sz="800" dirty="0" err="1"/>
              <a:t>Anslmo</a:t>
            </a:r>
            <a:r>
              <a:rPr lang="en-US" sz="800" dirty="0"/>
              <a:t> </a:t>
            </a:r>
            <a:r>
              <a:rPr lang="en-US" sz="800" dirty="0" err="1"/>
              <a:t>nonPoiceContetItems</a:t>
            </a:r>
            <a:r>
              <a:rPr lang="en-US" sz="800" dirty="0"/>
              <a:t>).INTERUTPS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7D4E3AD-9CEB-4EDE-BEF6-8924DF5D4E42}"/>
              </a:ext>
            </a:extLst>
          </p:cNvPr>
          <p:cNvSpPr txBox="1"/>
          <p:nvPr/>
        </p:nvSpPr>
        <p:spPr>
          <a:xfrm>
            <a:off x="959852" y="6132534"/>
            <a:ext cx="283796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JFK(</a:t>
            </a:r>
            <a:r>
              <a:rPr lang="en-US" sz="900" strike="sngStrike" dirty="0" err="1"/>
              <a:t>Gorhoh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miceha</a:t>
            </a:r>
            <a:r>
              <a:rPr lang="en-US" sz="900" strike="sngStrike" dirty="0"/>
              <a:t>, </a:t>
            </a:r>
            <a:r>
              <a:rPr lang="en-US" sz="900" strike="sngStrike" dirty="0" err="1"/>
              <a:t>washtin</a:t>
            </a:r>
            <a:r>
              <a:rPr lang="en-US" sz="900" strike="sngStrike" dirty="0"/>
              <a:t> dishes, two </a:t>
            </a:r>
            <a:r>
              <a:rPr lang="en-US" sz="900" dirty="0"/>
              <a:t>OFFSITE, ONSITE HOCME:MAYRO(</a:t>
            </a:r>
            <a:r>
              <a:rPr lang="en-US" sz="900" strike="sngStrike" dirty="0" err="1"/>
              <a:t>choleete</a:t>
            </a:r>
            <a:r>
              <a:rPr lang="en-US" sz="900" strike="sngStrike" dirty="0"/>
              <a:t>) IPX </a:t>
            </a:r>
            <a:r>
              <a:rPr lang="en-US" sz="900" strike="sngStrike" dirty="0" err="1"/>
              <a:t>batimst</a:t>
            </a:r>
            <a:r>
              <a:rPr lang="en-US" sz="900" strike="sngStrike" dirty="0"/>
              <a:t>  St. Thomas IPX St Helen VIRING:MARY(</a:t>
            </a:r>
            <a:r>
              <a:rPr lang="en-US" sz="900" strike="sngStrike" dirty="0" err="1"/>
              <a:t>dnises</a:t>
            </a:r>
            <a:r>
              <a:rPr lang="en-US" sz="900" dirty="0"/>
              <a:t>)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55685D-E38D-478C-8373-4B289767BB18}"/>
              </a:ext>
            </a:extLst>
          </p:cNvPr>
          <p:cNvSpPr/>
          <p:nvPr/>
        </p:nvSpPr>
        <p:spPr>
          <a:xfrm>
            <a:off x="-36056" y="6073741"/>
            <a:ext cx="3946874" cy="8667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FB36E435-889A-4B95-A54F-32622B514E9F}"/>
              </a:ext>
            </a:extLst>
          </p:cNvPr>
          <p:cNvSpPr/>
          <p:nvPr/>
        </p:nvSpPr>
        <p:spPr>
          <a:xfrm>
            <a:off x="19716" y="877124"/>
            <a:ext cx="12113549" cy="58479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19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039EA50-A824-4FCD-A95B-296801B29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599" y="1630956"/>
            <a:ext cx="1890286" cy="1890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C3BD81A-287A-46D3-ABBD-3D5244114A73}"/>
              </a:ext>
            </a:extLst>
          </p:cNvPr>
          <p:cNvSpPr/>
          <p:nvPr/>
        </p:nvSpPr>
        <p:spPr>
          <a:xfrm>
            <a:off x="4651726" y="3244334"/>
            <a:ext cx="288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et toy stuffed </a:t>
            </a:r>
            <a:r>
              <a:rPr lang="en-US" dirty="0" err="1"/>
              <a:t>bwn</a:t>
            </a:r>
            <a:r>
              <a:rPr lang="en-US" dirty="0"/>
              <a:t> dark 1993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830DA5-9095-4AF0-AAC2-1FD0FF38E0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86" y="1916944"/>
            <a:ext cx="1188479" cy="11884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B7F140-47C6-4CD3-97B7-A10C5A3DC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06" y="4006396"/>
            <a:ext cx="2552700" cy="6572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066AE0-AF27-425E-9CF9-7C4777F5C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897" y="4006396"/>
            <a:ext cx="2466975" cy="1847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28B5913-71E9-4330-B403-8A38B1F0E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228872"/>
            <a:ext cx="1685714" cy="55238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BAA29C-0A24-448D-A851-60D6C192F6AD}"/>
              </a:ext>
            </a:extLst>
          </p:cNvPr>
          <p:cNvCxnSpPr/>
          <p:nvPr/>
        </p:nvCxnSpPr>
        <p:spPr>
          <a:xfrm>
            <a:off x="5245965" y="2391508"/>
            <a:ext cx="3222786" cy="389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110322-CB4B-405E-85F2-362191BD603E}"/>
              </a:ext>
            </a:extLst>
          </p:cNvPr>
          <p:cNvSpPr txBox="1"/>
          <p:nvPr/>
        </p:nvSpPr>
        <p:spPr>
          <a:xfrm>
            <a:off x="6152897" y="1142618"/>
            <a:ext cx="901850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PARKER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6CDE9D-47EA-4694-A39C-1F7DBE6FC962}"/>
              </a:ext>
            </a:extLst>
          </p:cNvPr>
          <p:cNvSpPr txBox="1"/>
          <p:nvPr/>
        </p:nvSpPr>
        <p:spPr>
          <a:xfrm>
            <a:off x="6096000" y="1494709"/>
            <a:ext cx="135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HEIDELBERG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35A12BF-A1FC-4B70-9897-9725EB1B45AC}"/>
              </a:ext>
            </a:extLst>
          </p:cNvPr>
          <p:cNvSpPr txBox="1"/>
          <p:nvPr/>
        </p:nvSpPr>
        <p:spPr>
          <a:xfrm>
            <a:off x="6096000" y="795903"/>
            <a:ext cx="220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KING.St</a:t>
            </a:r>
            <a:r>
              <a:rPr lang="en-US" dirty="0"/>
              <a:t>. </a:t>
            </a:r>
            <a:r>
              <a:rPr lang="en-US" dirty="0" err="1"/>
              <a:t>Patrik</a:t>
            </a:r>
            <a:r>
              <a:rPr lang="en-US" dirty="0"/>
              <a:t>-Henri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EAFFF37-04BA-42C1-AD26-A14C1D3CC0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48" y="4663621"/>
            <a:ext cx="2143125" cy="2143125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7EB750-D2C0-4816-BFB9-61BDC720D0C5}"/>
              </a:ext>
            </a:extLst>
          </p:cNvPr>
          <p:cNvCxnSpPr/>
          <p:nvPr/>
        </p:nvCxnSpPr>
        <p:spPr>
          <a:xfrm flipV="1">
            <a:off x="1656705" y="5162843"/>
            <a:ext cx="3224784" cy="1477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3F50B05-98C6-45AF-8900-66E3978D8998}"/>
              </a:ext>
            </a:extLst>
          </p:cNvPr>
          <p:cNvSpPr txBox="1"/>
          <p:nvPr/>
        </p:nvSpPr>
        <p:spPr>
          <a:xfrm>
            <a:off x="5827273" y="3637064"/>
            <a:ext cx="3426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WWI.PRICE-FISTER </a:t>
            </a:r>
            <a:r>
              <a:rPr lang="en-US" strike="sngStrike" dirty="0"/>
              <a:t>things like that.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73D500-DF91-4056-9BF6-79229EEAF845}"/>
              </a:ext>
            </a:extLst>
          </p:cNvPr>
          <p:cNvSpPr/>
          <p:nvPr/>
        </p:nvSpPr>
        <p:spPr>
          <a:xfrm>
            <a:off x="9253276" y="5056351"/>
            <a:ext cx="2938724" cy="17944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492773-0469-4475-9AB9-D2BCB9E28BC5}"/>
              </a:ext>
            </a:extLst>
          </p:cNvPr>
          <p:cNvSpPr txBox="1"/>
          <p:nvPr/>
        </p:nvSpPr>
        <p:spPr>
          <a:xfrm>
            <a:off x="2467144" y="1004118"/>
            <a:ext cx="4587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VIRGINA.MARY.14/13 </a:t>
            </a:r>
            <a:r>
              <a:rPr lang="en-US" strike="sngStrike" dirty="0"/>
              <a:t>x/y</a:t>
            </a:r>
            <a:r>
              <a:rPr lang="en-US" dirty="0"/>
              <a:t> WWI.PRICE/FISHTER</a:t>
            </a:r>
          </a:p>
          <a:p>
            <a:r>
              <a:rPr lang="en-US" dirty="0"/>
              <a:t>!HOMICIDE:JESUS:♥lace(7).</a:t>
            </a:r>
            <a:r>
              <a:rPr lang="en-US" dirty="0" err="1"/>
              <a:t>cherrytree</a:t>
            </a:r>
            <a:r>
              <a:rPr lang="en-US" dirty="0"/>
              <a:t> </a:t>
            </a:r>
            <a:r>
              <a:rPr lang="en-US" sz="800" strike="sngStrike" dirty="0"/>
              <a:t>XAXIER</a:t>
            </a:r>
            <a:r>
              <a:rPr lang="en-US" dirty="0"/>
              <a:t>  </a:t>
            </a:r>
            <a:r>
              <a:rPr lang="en-US" dirty="0" err="1"/>
              <a:t>jrs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C521284-EAFD-41C5-AAF1-492607AFBA89}"/>
              </a:ext>
            </a:extLst>
          </p:cNvPr>
          <p:cNvSpPr txBox="1"/>
          <p:nvPr/>
        </p:nvSpPr>
        <p:spPr>
          <a:xfrm>
            <a:off x="40629" y="2157973"/>
            <a:ext cx="1153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PRICE.JRS</a:t>
            </a:r>
          </a:p>
          <a:p>
            <a:r>
              <a:rPr lang="en-US" strike="sngStrike" dirty="0" err="1"/>
              <a:t>Pilkik</a:t>
            </a:r>
            <a:r>
              <a:rPr lang="en-US" strike="sngStrike" dirty="0"/>
              <a:t> is</a:t>
            </a:r>
          </a:p>
          <a:p>
            <a:r>
              <a:rPr lang="en-US" strike="sngStrike" dirty="0"/>
              <a:t> </a:t>
            </a:r>
            <a:r>
              <a:rPr lang="en-US" strike="sngStrike" dirty="0" err="1"/>
              <a:t>wonderuf</a:t>
            </a:r>
            <a:endParaRPr lang="en-US" strike="sngStrike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9415DCB-F0AA-4CF0-9C64-B7720BA14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4" y="807879"/>
            <a:ext cx="1320999" cy="136284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5A8332B-787B-432D-A270-701372845671}"/>
              </a:ext>
            </a:extLst>
          </p:cNvPr>
          <p:cNvCxnSpPr/>
          <p:nvPr/>
        </p:nvCxnSpPr>
        <p:spPr>
          <a:xfrm flipV="1">
            <a:off x="1184477" y="1142618"/>
            <a:ext cx="1101881" cy="2808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6EA0F175-35E2-4210-A55D-1952E5B4B19E}"/>
              </a:ext>
            </a:extLst>
          </p:cNvPr>
          <p:cNvSpPr txBox="1"/>
          <p:nvPr/>
        </p:nvSpPr>
        <p:spPr>
          <a:xfrm>
            <a:off x="9875520" y="2996418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22610B-E49A-4F19-A59C-5936FBCE1513}"/>
              </a:ext>
            </a:extLst>
          </p:cNvPr>
          <p:cNvSpPr/>
          <p:nvPr/>
        </p:nvSpPr>
        <p:spPr>
          <a:xfrm>
            <a:off x="9481625" y="865619"/>
            <a:ext cx="2710375" cy="64633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Carl-Benz-Strasse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F80CFF4-9C39-46AD-AC82-F0728FA25559}"/>
              </a:ext>
            </a:extLst>
          </p:cNvPr>
          <p:cNvSpPr/>
          <p:nvPr/>
        </p:nvSpPr>
        <p:spPr>
          <a:xfrm>
            <a:off x="79928" y="743861"/>
            <a:ext cx="12192000" cy="61028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064CBFE-D20E-4EC0-B659-61E321A1845D}"/>
              </a:ext>
            </a:extLst>
          </p:cNvPr>
          <p:cNvCxnSpPr/>
          <p:nvPr/>
        </p:nvCxnSpPr>
        <p:spPr>
          <a:xfrm flipV="1">
            <a:off x="3430206" y="1303735"/>
            <a:ext cx="2881608" cy="1640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8876F37-25C4-4592-A99B-D720252D9538}"/>
              </a:ext>
            </a:extLst>
          </p:cNvPr>
          <p:cNvSpPr txBox="1"/>
          <p:nvPr/>
        </p:nvSpPr>
        <p:spPr>
          <a:xfrm>
            <a:off x="7057161" y="1227607"/>
            <a:ext cx="12442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stick ass out at parker</a:t>
            </a:r>
          </a:p>
        </p:txBody>
      </p:sp>
    </p:spTree>
    <p:extLst>
      <p:ext uri="{BB962C8B-B14F-4D97-AF65-F5344CB8AC3E}">
        <p14:creationId xmlns:p14="http://schemas.microsoft.com/office/powerpoint/2010/main" val="3061682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35B4F4-5947-49E4-A735-476137D1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82" y="3596887"/>
            <a:ext cx="1914525" cy="23907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9E3369-3EDB-472E-8FC8-CF1F5EA4E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96" y="3596887"/>
            <a:ext cx="2317374" cy="2390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EA9072-09CD-4AC9-B7F2-41D7D59FDF95}"/>
              </a:ext>
            </a:extLst>
          </p:cNvPr>
          <p:cNvSpPr txBox="1"/>
          <p:nvPr/>
        </p:nvSpPr>
        <p:spPr>
          <a:xfrm>
            <a:off x="6710289" y="3172502"/>
            <a:ext cx="108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PRICE.JRS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A4F76E-6C55-4F2D-9D1B-A6E11D89F4C9}"/>
              </a:ext>
            </a:extLst>
          </p:cNvPr>
          <p:cNvSpPr txBox="1"/>
          <p:nvPr/>
        </p:nvSpPr>
        <p:spPr>
          <a:xfrm>
            <a:off x="4398659" y="3172502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PRICE.JR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9AE6C-F5F8-4235-A32A-7101DDD62A98}"/>
              </a:ext>
            </a:extLst>
          </p:cNvPr>
          <p:cNvSpPr txBox="1"/>
          <p:nvPr/>
        </p:nvSpPr>
        <p:spPr>
          <a:xfrm>
            <a:off x="4297840" y="101729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PRICE.SR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4A4102-2887-4EF1-9E6A-F0032E96EB95}"/>
              </a:ext>
            </a:extLst>
          </p:cNvPr>
          <p:cNvSpPr/>
          <p:nvPr/>
        </p:nvSpPr>
        <p:spPr>
          <a:xfrm>
            <a:off x="6482941" y="1017292"/>
            <a:ext cx="1204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PRICE.MRS</a:t>
            </a:r>
          </a:p>
        </p:txBody>
      </p:sp>
    </p:spTree>
    <p:extLst>
      <p:ext uri="{BB962C8B-B14F-4D97-AF65-F5344CB8AC3E}">
        <p14:creationId xmlns:p14="http://schemas.microsoft.com/office/powerpoint/2010/main" val="29151916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F6B2D6-FBEC-4C40-BD15-5E43D5CE5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236" y="1886874"/>
            <a:ext cx="971257" cy="14568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EBA161-9D80-472F-846F-C94BD78FE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381" y="1891403"/>
            <a:ext cx="2135358" cy="14523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51DFDE-FB68-4F98-9142-4ECB6CF17F3B}"/>
              </a:ext>
            </a:extLst>
          </p:cNvPr>
          <p:cNvSpPr txBox="1"/>
          <p:nvPr/>
        </p:nvSpPr>
        <p:spPr>
          <a:xfrm>
            <a:off x="4068834" y="913737"/>
            <a:ext cx="3204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!HOMCIDE:NANA §Theft </a:t>
            </a:r>
            <a:r>
              <a:rPr lang="en-US" strike="sngStrike" dirty="0"/>
              <a:t>Monee</a:t>
            </a:r>
          </a:p>
          <a:p>
            <a:r>
              <a:rPr lang="en-US" strike="sngStrike" dirty="0"/>
              <a:t>V2:FBI:KIDNANPPING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FAFCCD-AD73-47BB-8153-E1957DD49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20" y="1886874"/>
            <a:ext cx="984641" cy="87633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556DA43-070D-40F8-9B65-14FF46F299E1}"/>
              </a:ext>
            </a:extLst>
          </p:cNvPr>
          <p:cNvCxnSpPr/>
          <p:nvPr/>
        </p:nvCxnSpPr>
        <p:spPr>
          <a:xfrm>
            <a:off x="977599" y="3886062"/>
            <a:ext cx="10114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97CF6EC-F98A-46A8-99CE-849FCA6DA3F8}"/>
              </a:ext>
            </a:extLst>
          </p:cNvPr>
          <p:cNvCxnSpPr/>
          <p:nvPr/>
        </p:nvCxnSpPr>
        <p:spPr>
          <a:xfrm flipV="1">
            <a:off x="1953061" y="1519311"/>
            <a:ext cx="1468320" cy="1909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49082B-9A40-4E8F-A8EE-E779D7CC67B0}"/>
              </a:ext>
            </a:extLst>
          </p:cNvPr>
          <p:cNvCxnSpPr/>
          <p:nvPr/>
        </p:nvCxnSpPr>
        <p:spPr>
          <a:xfrm flipV="1">
            <a:off x="968420" y="1339943"/>
            <a:ext cx="1366816" cy="1779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700ABD-F5E7-4E38-A81F-5757A3AD54D1}"/>
              </a:ext>
            </a:extLst>
          </p:cNvPr>
          <p:cNvCxnSpPr/>
          <p:nvPr/>
        </p:nvCxnSpPr>
        <p:spPr>
          <a:xfrm flipV="1">
            <a:off x="1953061" y="1519311"/>
            <a:ext cx="618684" cy="326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F2B8FC-0B39-4F16-BFE7-9D69D754AA48}"/>
              </a:ext>
            </a:extLst>
          </p:cNvPr>
          <p:cNvCxnSpPr/>
          <p:nvPr/>
        </p:nvCxnSpPr>
        <p:spPr>
          <a:xfrm flipV="1">
            <a:off x="3306493" y="1506125"/>
            <a:ext cx="2250246" cy="214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BE688BB-C229-47B6-A9E1-78D29E365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89" y="2431604"/>
            <a:ext cx="1129329" cy="76415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2ED6FF5-B0D3-40DA-B210-03212DB2EA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1" y="2546705"/>
            <a:ext cx="1024708" cy="670718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2DB02D-56A2-4075-A60E-E4A73D5F1F67}"/>
              </a:ext>
            </a:extLst>
          </p:cNvPr>
          <p:cNvCxnSpPr/>
          <p:nvPr/>
        </p:nvCxnSpPr>
        <p:spPr>
          <a:xfrm flipV="1">
            <a:off x="6635263" y="1741302"/>
            <a:ext cx="2250246" cy="214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03217A-2D9B-4004-AEF2-10360A32D465}"/>
              </a:ext>
            </a:extLst>
          </p:cNvPr>
          <p:cNvCxnSpPr/>
          <p:nvPr/>
        </p:nvCxnSpPr>
        <p:spPr>
          <a:xfrm flipV="1">
            <a:off x="6034935" y="1417933"/>
            <a:ext cx="2250246" cy="2144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C28C4C9-ACEE-453C-9A79-57232E4D81CF}"/>
              </a:ext>
            </a:extLst>
          </p:cNvPr>
          <p:cNvCxnSpPr/>
          <p:nvPr/>
        </p:nvCxnSpPr>
        <p:spPr>
          <a:xfrm flipV="1">
            <a:off x="2166425" y="1741302"/>
            <a:ext cx="1434904" cy="1226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A991942-B8CD-4E0E-B5C5-15FFD52B3E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233" y="2450190"/>
            <a:ext cx="502725" cy="74862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4D0E5A4-00EE-4939-9DBD-6E1F08301D59}"/>
              </a:ext>
            </a:extLst>
          </p:cNvPr>
          <p:cNvSpPr txBox="1"/>
          <p:nvPr/>
        </p:nvSpPr>
        <p:spPr>
          <a:xfrm>
            <a:off x="923751" y="2787308"/>
            <a:ext cx="12602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Monee</a:t>
            </a:r>
          </a:p>
          <a:p>
            <a:r>
              <a:rPr lang="en-US" sz="800" dirty="0"/>
              <a:t>HOMCEP:NAAN:UC DAVIS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83A598-970A-4977-8446-99A0C4588EF6}"/>
              </a:ext>
            </a:extLst>
          </p:cNvPr>
          <p:cNvSpPr/>
          <p:nvPr/>
        </p:nvSpPr>
        <p:spPr>
          <a:xfrm>
            <a:off x="923751" y="1512573"/>
            <a:ext cx="9986405" cy="20351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14DA231-EEB1-482C-B18E-EECE44DBCD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35" y="976363"/>
            <a:ext cx="1073629" cy="128835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097D02B-28EC-40E9-BBBE-D4ED8E2142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8622" y="987541"/>
            <a:ext cx="1846247" cy="103716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E81E42A-136B-4595-8DF9-8064D536E048}"/>
              </a:ext>
            </a:extLst>
          </p:cNvPr>
          <p:cNvSpPr/>
          <p:nvPr/>
        </p:nvSpPr>
        <p:spPr>
          <a:xfrm>
            <a:off x="0" y="2431604"/>
            <a:ext cx="3494869" cy="764157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G.God.St</a:t>
            </a:r>
            <a:r>
              <a:rPr lang="en-US" dirty="0"/>
              <a:t>. </a:t>
            </a:r>
            <a:r>
              <a:rPr lang="en-US" dirty="0" err="1"/>
              <a:t>Petersson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83AC2D-1A0A-4DB1-A0CA-3EE6658DF086}"/>
              </a:ext>
            </a:extLst>
          </p:cNvPr>
          <p:cNvSpPr/>
          <p:nvPr/>
        </p:nvSpPr>
        <p:spPr>
          <a:xfrm>
            <a:off x="1067019" y="2904432"/>
            <a:ext cx="16930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!HOMCIDE:NANA §Theft </a:t>
            </a:r>
            <a:r>
              <a:rPr lang="en-US" sz="900" strike="sngStrike" dirty="0">
                <a:solidFill>
                  <a:schemeClr val="bg1"/>
                </a:solidFill>
              </a:rPr>
              <a:t>Monee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A921F1A-64A4-465F-A04B-D42093F3A6A3}"/>
              </a:ext>
            </a:extLst>
          </p:cNvPr>
          <p:cNvSpPr txBox="1"/>
          <p:nvPr/>
        </p:nvSpPr>
        <p:spPr>
          <a:xfrm>
            <a:off x="632717" y="4232522"/>
            <a:ext cx="2136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Helen, Emma </a:t>
            </a:r>
            <a:r>
              <a:rPr lang="en-US" strike="sngStrike" dirty="0" err="1"/>
              <a:t>Meiers</a:t>
            </a:r>
            <a:endParaRPr lang="en-US" strike="sngStrike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539C08B-BDCB-4670-9D8E-FE337E7717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27" y="4707043"/>
            <a:ext cx="888553" cy="1417933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0872F7E1-9AE5-4B2A-9CD1-359972FDBD51}"/>
              </a:ext>
            </a:extLst>
          </p:cNvPr>
          <p:cNvSpPr/>
          <p:nvPr/>
        </p:nvSpPr>
        <p:spPr>
          <a:xfrm>
            <a:off x="762800" y="6232751"/>
            <a:ext cx="374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https://www.loc.gov/item/04034934/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927ADDC-1DD0-4A16-B2D6-C2EF9AB899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355" y="4549330"/>
            <a:ext cx="953645" cy="163888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8F22D7B-948D-481E-8A71-F7FE821AE90D}"/>
              </a:ext>
            </a:extLst>
          </p:cNvPr>
          <p:cNvSpPr txBox="1"/>
          <p:nvPr/>
        </p:nvSpPr>
        <p:spPr>
          <a:xfrm>
            <a:off x="4664779" y="4221011"/>
            <a:ext cx="1680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Navy.Saylor.Troy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304AAF6-A211-4C7E-845F-39B05BFF5300}"/>
              </a:ext>
            </a:extLst>
          </p:cNvPr>
          <p:cNvSpPr txBox="1"/>
          <p:nvPr/>
        </p:nvSpPr>
        <p:spPr>
          <a:xfrm>
            <a:off x="7108265" y="4908735"/>
            <a:ext cx="16997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Tyson and Jason</a:t>
            </a:r>
          </a:p>
          <a:p>
            <a:r>
              <a:rPr lang="en-US" dirty="0" err="1"/>
              <a:t>Navy.Saylor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4C6EF3-CED0-44E6-A6A8-927CE2321E78}"/>
              </a:ext>
            </a:extLst>
          </p:cNvPr>
          <p:cNvCxnSpPr/>
          <p:nvPr/>
        </p:nvCxnSpPr>
        <p:spPr>
          <a:xfrm>
            <a:off x="9654915" y="470704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CA51213B-33E8-4C97-99F5-B12B732ADFCB}"/>
              </a:ext>
            </a:extLst>
          </p:cNvPr>
          <p:cNvSpPr txBox="1"/>
          <p:nvPr/>
        </p:nvSpPr>
        <p:spPr>
          <a:xfrm>
            <a:off x="676498" y="4013031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3BA7B62-163F-40A4-848F-6528D509BDDD}"/>
              </a:ext>
            </a:extLst>
          </p:cNvPr>
          <p:cNvSpPr/>
          <p:nvPr/>
        </p:nvSpPr>
        <p:spPr>
          <a:xfrm>
            <a:off x="869062" y="4066889"/>
            <a:ext cx="10308954" cy="27222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264D7D5-9C92-404C-B73B-05C2A7C2D3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93" y="3706953"/>
            <a:ext cx="1289884" cy="133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174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B59274F-2873-4D7F-80E0-943EE77E2C5D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8A31A7-41C5-4999-A766-71D42BA484CD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EEDFC9-8B92-403B-8F21-0B5D4F5F9A4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3EF215-ECD6-4A9B-A5ED-D4EF40A0F2BE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93F078-9C28-4B1E-A35B-BD6BB39C8BA0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0606F1-10B2-4145-BB87-39FE3C1FC94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A8E170-30B2-4700-B44E-26C76915E6FE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57C2A2-F18E-4261-8BA7-3BE19190433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788A00-82CD-436C-9257-FB19856C11FF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6257B-D701-4F05-B264-692BB22BC49F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578B28-C9D9-4914-AD93-917C00680428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AC1C36-11C7-44EA-8ECC-5F2F65CB07C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8550A21-D11C-4709-B585-8AF6CEB96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30" y="803773"/>
            <a:ext cx="1289884" cy="13334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3A5254-A563-4102-9321-C1843874A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52" y="1859893"/>
            <a:ext cx="444541" cy="444541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AB12EB0-38D7-446D-A22D-1C68D6DC980E}"/>
              </a:ext>
            </a:extLst>
          </p:cNvPr>
          <p:cNvCxnSpPr/>
          <p:nvPr/>
        </p:nvCxnSpPr>
        <p:spPr>
          <a:xfrm flipV="1">
            <a:off x="1491175" y="1438849"/>
            <a:ext cx="2588456" cy="2430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295778-3A90-43D2-B5EB-968164FB75AD}"/>
              </a:ext>
            </a:extLst>
          </p:cNvPr>
          <p:cNvSpPr/>
          <p:nvPr/>
        </p:nvSpPr>
        <p:spPr>
          <a:xfrm>
            <a:off x="6457071" y="2729131"/>
            <a:ext cx="1668325" cy="19519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206D37B-D07D-4AB5-9CFE-66588B601B2A}"/>
              </a:ext>
            </a:extLst>
          </p:cNvPr>
          <p:cNvSpPr/>
          <p:nvPr/>
        </p:nvSpPr>
        <p:spPr>
          <a:xfrm>
            <a:off x="5036234" y="2155780"/>
            <a:ext cx="1059766" cy="1107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72839DC-40F9-4D58-A631-91DDD9E23CAD}"/>
              </a:ext>
            </a:extLst>
          </p:cNvPr>
          <p:cNvSpPr/>
          <p:nvPr/>
        </p:nvSpPr>
        <p:spPr>
          <a:xfrm>
            <a:off x="5036234" y="3263705"/>
            <a:ext cx="1059766" cy="110792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AE5E4E8-5430-4F0B-9FC9-9ECA63666C62}"/>
              </a:ext>
            </a:extLst>
          </p:cNvPr>
          <p:cNvSpPr txBox="1"/>
          <p:nvPr/>
        </p:nvSpPr>
        <p:spPr>
          <a:xfrm>
            <a:off x="1491175" y="110115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1985/6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5570775-493D-4C8F-A3EF-18C4C619F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52" y="1736078"/>
            <a:ext cx="763460" cy="7600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B836D5-0E63-4113-8289-F9AB3B2C7D14}"/>
              </a:ext>
            </a:extLst>
          </p:cNvPr>
          <p:cNvSpPr txBox="1"/>
          <p:nvPr/>
        </p:nvSpPr>
        <p:spPr>
          <a:xfrm>
            <a:off x="8356209" y="1806109"/>
            <a:ext cx="144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found this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939811B-F04E-48A1-9097-F08BCE1D5892}"/>
              </a:ext>
            </a:extLst>
          </p:cNvPr>
          <p:cNvSpPr/>
          <p:nvPr/>
        </p:nvSpPr>
        <p:spPr>
          <a:xfrm>
            <a:off x="7090117" y="2175441"/>
            <a:ext cx="781213" cy="1088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38C805B-BA63-48CA-BB85-34DE73356CBE}"/>
              </a:ext>
            </a:extLst>
          </p:cNvPr>
          <p:cNvSpPr/>
          <p:nvPr/>
        </p:nvSpPr>
        <p:spPr>
          <a:xfrm>
            <a:off x="7089847" y="3246624"/>
            <a:ext cx="781213" cy="1088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7CEC6B-E917-4982-BC68-8933491A9735}"/>
              </a:ext>
            </a:extLst>
          </p:cNvPr>
          <p:cNvSpPr txBox="1"/>
          <p:nvPr/>
        </p:nvSpPr>
        <p:spPr>
          <a:xfrm>
            <a:off x="4206391" y="1806109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!HOMICIDE:2Y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0F9C9-AF9D-4219-852B-42A1AA2C8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237251" y="3290392"/>
            <a:ext cx="1895431" cy="112384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99DBF57-AA37-483C-A0CB-3576BE551B02}"/>
              </a:ext>
            </a:extLst>
          </p:cNvPr>
          <p:cNvSpPr/>
          <p:nvPr/>
        </p:nvSpPr>
        <p:spPr>
          <a:xfrm>
            <a:off x="2350706" y="3429000"/>
            <a:ext cx="462832" cy="44080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7EE259-470D-4A1A-A5C7-5FAEE70B42D2}"/>
              </a:ext>
            </a:extLst>
          </p:cNvPr>
          <p:cNvCxnSpPr/>
          <p:nvPr/>
        </p:nvCxnSpPr>
        <p:spPr>
          <a:xfrm>
            <a:off x="2532185" y="3263705"/>
            <a:ext cx="0" cy="410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F78EFEE-8E71-4B6E-8A10-9F6C1EA28F68}"/>
              </a:ext>
            </a:extLst>
          </p:cNvPr>
          <p:cNvCxnSpPr/>
          <p:nvPr/>
        </p:nvCxnSpPr>
        <p:spPr>
          <a:xfrm flipV="1">
            <a:off x="2308353" y="3118929"/>
            <a:ext cx="462832" cy="998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63E4023-D9E0-4E3E-B78B-19055A66D1D6}"/>
              </a:ext>
            </a:extLst>
          </p:cNvPr>
          <p:cNvCxnSpPr/>
          <p:nvPr/>
        </p:nvCxnSpPr>
        <p:spPr>
          <a:xfrm>
            <a:off x="1026942" y="5042601"/>
            <a:ext cx="11165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EA7D0B4-10BD-43C2-9029-BDFF17AEB329}"/>
              </a:ext>
            </a:extLst>
          </p:cNvPr>
          <p:cNvCxnSpPr>
            <a:cxnSpLocks/>
          </p:cNvCxnSpPr>
          <p:nvPr/>
        </p:nvCxnSpPr>
        <p:spPr>
          <a:xfrm>
            <a:off x="1337164" y="1697898"/>
            <a:ext cx="10854836" cy="38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AC71EBB-A43F-4BF9-A06C-DF96A68F8161}"/>
              </a:ext>
            </a:extLst>
          </p:cNvPr>
          <p:cNvSpPr/>
          <p:nvPr/>
        </p:nvSpPr>
        <p:spPr>
          <a:xfrm>
            <a:off x="10213145" y="2349305"/>
            <a:ext cx="1668325" cy="13512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5FF1136-D0BA-4938-8E38-92CA5A395459}"/>
              </a:ext>
            </a:extLst>
          </p:cNvPr>
          <p:cNvSpPr/>
          <p:nvPr/>
        </p:nvSpPr>
        <p:spPr>
          <a:xfrm>
            <a:off x="10255078" y="2435860"/>
            <a:ext cx="1598256" cy="11766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C4CD2D-3AE0-438D-BA58-F925CC904154}"/>
              </a:ext>
            </a:extLst>
          </p:cNvPr>
          <p:cNvCxnSpPr/>
          <p:nvPr/>
        </p:nvCxnSpPr>
        <p:spPr>
          <a:xfrm flipV="1">
            <a:off x="10255078" y="2175441"/>
            <a:ext cx="225353" cy="173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0A193DF-7044-4B71-94CA-A817A24EB802}"/>
              </a:ext>
            </a:extLst>
          </p:cNvPr>
          <p:cNvCxnSpPr/>
          <p:nvPr/>
        </p:nvCxnSpPr>
        <p:spPr>
          <a:xfrm>
            <a:off x="10505032" y="2213621"/>
            <a:ext cx="1418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D1AED13-5DF1-4C17-8DC2-A664448F587D}"/>
              </a:ext>
            </a:extLst>
          </p:cNvPr>
          <p:cNvCxnSpPr/>
          <p:nvPr/>
        </p:nvCxnSpPr>
        <p:spPr>
          <a:xfrm flipH="1">
            <a:off x="11881470" y="2175441"/>
            <a:ext cx="132339" cy="173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A82E4FE-5E8B-4069-BD9A-56687218A42C}"/>
              </a:ext>
            </a:extLst>
          </p:cNvPr>
          <p:cNvCxnSpPr/>
          <p:nvPr/>
        </p:nvCxnSpPr>
        <p:spPr>
          <a:xfrm>
            <a:off x="12106823" y="2311125"/>
            <a:ext cx="0" cy="1215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0FCDA37-F65F-4B77-ABCE-F28C5D13ECD5}"/>
              </a:ext>
            </a:extLst>
          </p:cNvPr>
          <p:cNvCxnSpPr/>
          <p:nvPr/>
        </p:nvCxnSpPr>
        <p:spPr>
          <a:xfrm flipV="1">
            <a:off x="11923403" y="3526701"/>
            <a:ext cx="183420" cy="85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46A11970-96F6-454A-9757-9B0414A1F7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77" y="2423647"/>
            <a:ext cx="1598257" cy="1196047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E8C68EB-7727-4E6C-BB2A-DE3DA51A0800}"/>
              </a:ext>
            </a:extLst>
          </p:cNvPr>
          <p:cNvCxnSpPr/>
          <p:nvPr/>
        </p:nvCxnSpPr>
        <p:spPr>
          <a:xfrm flipV="1">
            <a:off x="10213145" y="2423647"/>
            <a:ext cx="1668325" cy="12506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423D5D4-DE7C-4EAD-AB8C-74E79654ED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76" y="1040976"/>
            <a:ext cx="572552" cy="580255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812466C-3A77-4D0F-8CDF-37C92F168277}"/>
              </a:ext>
            </a:extLst>
          </p:cNvPr>
          <p:cNvCxnSpPr/>
          <p:nvPr/>
        </p:nvCxnSpPr>
        <p:spPr>
          <a:xfrm>
            <a:off x="2504717" y="1148872"/>
            <a:ext cx="1072537" cy="353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C6897A95-D969-465C-9C27-451F267DCF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2175" y="3470085"/>
            <a:ext cx="799825" cy="447902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9100F3C-B76A-4F14-B2B2-0F098F55D4DE}"/>
              </a:ext>
            </a:extLst>
          </p:cNvPr>
          <p:cNvCxnSpPr/>
          <p:nvPr/>
        </p:nvCxnSpPr>
        <p:spPr>
          <a:xfrm flipV="1">
            <a:off x="11594234" y="3161338"/>
            <a:ext cx="419575" cy="108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E20F986B-F881-4E84-BC40-47F5D4C9341C}"/>
              </a:ext>
            </a:extLst>
          </p:cNvPr>
          <p:cNvSpPr/>
          <p:nvPr/>
        </p:nvSpPr>
        <p:spPr>
          <a:xfrm>
            <a:off x="11093878" y="3409671"/>
            <a:ext cx="1098122" cy="6387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FC9D13D-4094-4175-A459-EF2FC92672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33" y="861274"/>
            <a:ext cx="806657" cy="80665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6CCAAC7-F7C7-4B3E-B68B-DCB7FE1282E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94" y="1881697"/>
            <a:ext cx="371515" cy="371515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4665194-8B52-4007-98D3-35DAF95CBA83}"/>
              </a:ext>
            </a:extLst>
          </p:cNvPr>
          <p:cNvCxnSpPr/>
          <p:nvPr/>
        </p:nvCxnSpPr>
        <p:spPr>
          <a:xfrm flipV="1">
            <a:off x="590843" y="1806109"/>
            <a:ext cx="1913874" cy="5050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5AB23DC6-D169-4F4A-B5C0-191F6CACA4DC}"/>
              </a:ext>
            </a:extLst>
          </p:cNvPr>
          <p:cNvSpPr txBox="1"/>
          <p:nvPr/>
        </p:nvSpPr>
        <p:spPr>
          <a:xfrm>
            <a:off x="1026942" y="2283452"/>
            <a:ext cx="1407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Roth.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:</a:t>
            </a:r>
            <a:r>
              <a:rPr lang="en-US" sz="800" dirty="0"/>
              <a:t> !HW1 EAST-WEST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599E36D-848C-4A40-8526-50ED70D9F275}"/>
              </a:ext>
            </a:extLst>
          </p:cNvPr>
          <p:cNvCxnSpPr>
            <a:cxnSpLocks/>
          </p:cNvCxnSpPr>
          <p:nvPr/>
        </p:nvCxnSpPr>
        <p:spPr>
          <a:xfrm flipV="1">
            <a:off x="1026942" y="2295416"/>
            <a:ext cx="464233" cy="137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6615510-BDB9-4767-9542-B1AD45590889}"/>
              </a:ext>
            </a:extLst>
          </p:cNvPr>
          <p:cNvCxnSpPr>
            <a:stCxn id="21" idx="2"/>
          </p:cNvCxnSpPr>
          <p:nvPr/>
        </p:nvCxnSpPr>
        <p:spPr>
          <a:xfrm flipV="1">
            <a:off x="7291234" y="2922086"/>
            <a:ext cx="1413349" cy="17590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DEFE63C-2B6E-46C2-848D-E9C0B61CF61F}"/>
              </a:ext>
            </a:extLst>
          </p:cNvPr>
          <p:cNvSpPr/>
          <p:nvPr/>
        </p:nvSpPr>
        <p:spPr>
          <a:xfrm>
            <a:off x="7709095" y="3569622"/>
            <a:ext cx="1755457" cy="463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/>
              <a:t>FBI:WMD:RED(</a:t>
            </a:r>
            <a:r>
              <a:rPr lang="en-US" sz="800" dirty="0" err="1"/>
              <a:t>gorbahce</a:t>
            </a:r>
            <a:r>
              <a:rPr lang="en-US" sz="800" dirty="0"/>
              <a:t>(!who is god?</a:t>
            </a:r>
          </a:p>
          <a:p>
            <a:r>
              <a:rPr lang="en-US" sz="800" dirty="0"/>
              <a:t>FBI:EMWRED(</a:t>
            </a:r>
            <a:r>
              <a:rPr lang="en-US" sz="800" dirty="0" err="1"/>
              <a:t>hebrew</a:t>
            </a:r>
            <a:r>
              <a:rPr lang="en-US" sz="800" dirty="0"/>
              <a:t>)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59BEF1D-86AB-4E16-91CE-7856905B461B}"/>
              </a:ext>
            </a:extLst>
          </p:cNvPr>
          <p:cNvSpPr/>
          <p:nvPr/>
        </p:nvSpPr>
        <p:spPr>
          <a:xfrm>
            <a:off x="8125396" y="1855407"/>
            <a:ext cx="1254226" cy="13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B50FB623-BFD3-41A5-B657-10526F8C912F}"/>
              </a:ext>
            </a:extLst>
          </p:cNvPr>
          <p:cNvSpPr/>
          <p:nvPr/>
        </p:nvSpPr>
        <p:spPr>
          <a:xfrm>
            <a:off x="8448163" y="2738912"/>
            <a:ext cx="1254226" cy="1391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6735A9A-36E8-40C4-BDD8-1FC5A1F36CB9}"/>
              </a:ext>
            </a:extLst>
          </p:cNvPr>
          <p:cNvSpPr/>
          <p:nvPr/>
        </p:nvSpPr>
        <p:spPr>
          <a:xfrm>
            <a:off x="1284822" y="1821002"/>
            <a:ext cx="10981271" cy="30056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AF4CF9-D4C6-4AB9-BEBC-FFA29913CD67}"/>
              </a:ext>
            </a:extLst>
          </p:cNvPr>
          <p:cNvSpPr/>
          <p:nvPr/>
        </p:nvSpPr>
        <p:spPr>
          <a:xfrm>
            <a:off x="0" y="2654325"/>
            <a:ext cx="3334043" cy="688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MATHEW(1)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0CCAF3F-D289-4E07-BF8C-B182CC4ADB3A}"/>
              </a:ext>
            </a:extLst>
          </p:cNvPr>
          <p:cNvSpPr/>
          <p:nvPr/>
        </p:nvSpPr>
        <p:spPr>
          <a:xfrm>
            <a:off x="11181" y="3396946"/>
            <a:ext cx="3334043" cy="688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JASON(4)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754ECEC-E264-4F0B-A792-71974DA505D6}"/>
              </a:ext>
            </a:extLst>
          </p:cNvPr>
          <p:cNvSpPr/>
          <p:nvPr/>
        </p:nvSpPr>
        <p:spPr>
          <a:xfrm>
            <a:off x="29236" y="4141949"/>
            <a:ext cx="3351704" cy="7434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  <a:br>
              <a:rPr lang="en-US" sz="900" dirty="0"/>
            </a:br>
            <a:r>
              <a:rPr lang="en-US" sz="900" dirty="0" err="1"/>
              <a:t>deborah</a:t>
            </a:r>
            <a:endParaRPr lang="en-US" sz="900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7F012F3A-DFA5-439D-AAD5-D200CEBDA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809448" y="5498771"/>
            <a:ext cx="1468668" cy="870803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76E1946-CD57-46CC-9BA8-01D238BED7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6984" y="5199836"/>
            <a:ext cx="1102393" cy="1469857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4CF2E30-5994-454E-9B20-8EA12504114D}"/>
              </a:ext>
            </a:extLst>
          </p:cNvPr>
          <p:cNvCxnSpPr/>
          <p:nvPr/>
        </p:nvCxnSpPr>
        <p:spPr>
          <a:xfrm flipV="1">
            <a:off x="3334043" y="5199836"/>
            <a:ext cx="1752941" cy="1468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91D5F0D-A38D-4FD8-8A41-76F870ED0403}"/>
              </a:ext>
            </a:extLst>
          </p:cNvPr>
          <p:cNvCxnSpPr/>
          <p:nvPr/>
        </p:nvCxnSpPr>
        <p:spPr>
          <a:xfrm flipH="1" flipV="1">
            <a:off x="5036234" y="5231824"/>
            <a:ext cx="1799278" cy="1436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75534208-17CC-4086-99D0-9B6CF30F3BFC}"/>
              </a:ext>
            </a:extLst>
          </p:cNvPr>
          <p:cNvSpPr/>
          <p:nvPr/>
        </p:nvSpPr>
        <p:spPr>
          <a:xfrm>
            <a:off x="2532185" y="860088"/>
            <a:ext cx="1955409" cy="8220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89772724-AE7E-4D08-9040-827380E8DB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6315810" y="5539557"/>
            <a:ext cx="1508405" cy="870803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80BD989B-A62D-486D-A261-F7531B121C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46" y="5274280"/>
            <a:ext cx="1866838" cy="1508405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31BB7455-CF45-46BD-95CB-4276CE9BFDB2}"/>
              </a:ext>
            </a:extLst>
          </p:cNvPr>
          <p:cNvCxnSpPr/>
          <p:nvPr/>
        </p:nvCxnSpPr>
        <p:spPr>
          <a:xfrm>
            <a:off x="3933841" y="5343741"/>
            <a:ext cx="4251125" cy="1058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47CEBE6-D7BA-4EA0-8F8C-D4BBA63917AF}"/>
              </a:ext>
            </a:extLst>
          </p:cNvPr>
          <p:cNvSpPr txBox="1"/>
          <p:nvPr/>
        </p:nvSpPr>
        <p:spPr>
          <a:xfrm>
            <a:off x="6521534" y="4938360"/>
            <a:ext cx="29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FBI:WMD:PURPLE(GERMANY)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BD02BE5-1F6F-46C3-A71D-76D2B6F26A0A}"/>
              </a:ext>
            </a:extLst>
          </p:cNvPr>
          <p:cNvSpPr/>
          <p:nvPr/>
        </p:nvSpPr>
        <p:spPr>
          <a:xfrm>
            <a:off x="2340676" y="4959810"/>
            <a:ext cx="2414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FBI:WMD:RED(!RUSSIA)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F59F488-4C99-4825-B13D-26EA3F3A68FF}"/>
              </a:ext>
            </a:extLst>
          </p:cNvPr>
          <p:cNvSpPr txBox="1"/>
          <p:nvPr/>
        </p:nvSpPr>
        <p:spPr>
          <a:xfrm>
            <a:off x="4670608" y="4985602"/>
            <a:ext cx="19351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HOMICDIE:NANA:FBI:WMD.NAVY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B2C90DD-4993-4998-8B81-D181D5323AB6}"/>
              </a:ext>
            </a:extLst>
          </p:cNvPr>
          <p:cNvSpPr/>
          <p:nvPr/>
        </p:nvSpPr>
        <p:spPr>
          <a:xfrm>
            <a:off x="4155277" y="5139190"/>
            <a:ext cx="3467499" cy="16265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01390F2-6EA4-441D-844E-4ACD23DD1B9A}"/>
              </a:ext>
            </a:extLst>
          </p:cNvPr>
          <p:cNvSpPr/>
          <p:nvPr/>
        </p:nvSpPr>
        <p:spPr>
          <a:xfrm>
            <a:off x="8568716" y="5407166"/>
            <a:ext cx="1709032" cy="54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2843646-1E6A-4D7E-967F-F1D3EAA101E8}"/>
              </a:ext>
            </a:extLst>
          </p:cNvPr>
          <p:cNvSpPr/>
          <p:nvPr/>
        </p:nvSpPr>
        <p:spPr>
          <a:xfrm>
            <a:off x="8596659" y="5961394"/>
            <a:ext cx="1653147" cy="7119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FF9EBB7D-F126-4238-81FF-7E1880A613F0}"/>
              </a:ext>
            </a:extLst>
          </p:cNvPr>
          <p:cNvSpPr txBox="1"/>
          <p:nvPr/>
        </p:nvSpPr>
        <p:spPr>
          <a:xfrm>
            <a:off x="8618146" y="6008742"/>
            <a:ext cx="1842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!AVABILITY</a:t>
            </a:r>
          </a:p>
          <a:p>
            <a:r>
              <a:rPr lang="en-US" strike="sngStrike" dirty="0" err="1"/>
              <a:t>Nap</a:t>
            </a:r>
            <a:r>
              <a:rPr lang="en-US" dirty="0" err="1"/>
              <a:t>.nonPolciQOS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947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303" y="1427149"/>
            <a:ext cx="368133" cy="1326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780" y="3237081"/>
            <a:ext cx="778568" cy="77856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778855" y="2577884"/>
            <a:ext cx="1674254" cy="1940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181469" y="2817576"/>
            <a:ext cx="1547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Jibrīl</a:t>
            </a:r>
            <a:r>
              <a:rPr lang="en-US" dirty="0"/>
              <a:t> Daughter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144" y="3080608"/>
            <a:ext cx="279188" cy="93504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855723" y="2711276"/>
            <a:ext cx="1948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Jibrīl</a:t>
            </a:r>
            <a:r>
              <a:rPr lang="en-US" dirty="0"/>
              <a:t>  Cheese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7767034" y="3080609"/>
            <a:ext cx="705575" cy="72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566702" y="2711276"/>
            <a:ext cx="4400664" cy="14765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7984902" y="2817576"/>
            <a:ext cx="1700011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143059" y="3002242"/>
            <a:ext cx="1689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38" y="1302957"/>
            <a:ext cx="2423370" cy="386824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5608266" y="2530851"/>
            <a:ext cx="1807940" cy="2266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7348156" y="2577884"/>
            <a:ext cx="1514381" cy="1940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091" y="1903623"/>
            <a:ext cx="472829" cy="71370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6092780" y="1661375"/>
            <a:ext cx="1635844" cy="916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5205652" y="173148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7405463" y="2011300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My cheese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830124" y="1558344"/>
            <a:ext cx="364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 </a:t>
            </a:r>
            <a:r>
              <a:rPr lang="en-US" strike="sngStrike" dirty="0" err="1"/>
              <a:t>Damiler</a:t>
            </a:r>
            <a:r>
              <a:rPr lang="en-US" strike="sngStrike" dirty="0"/>
              <a:t> Ag dirk </a:t>
            </a:r>
            <a:r>
              <a:rPr lang="en-US" strike="sngStrike" dirty="0" err="1"/>
              <a:t>vanilli</a:t>
            </a:r>
            <a:r>
              <a:rPr lang="en-US" strike="sngStrike" dirty="0"/>
              <a:t> </a:t>
            </a:r>
            <a:r>
              <a:rPr lang="en-US" sz="800" strike="sngStrike" dirty="0"/>
              <a:t>Halloween, </a:t>
            </a:r>
            <a:r>
              <a:rPr lang="en-US" sz="800" strike="sngStrike" dirty="0" err="1"/>
              <a:t>pfassing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442" y="1927676"/>
            <a:ext cx="565225" cy="1137605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8706118" y="1133341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Ddr</a:t>
            </a:r>
            <a:r>
              <a:rPr lang="en-US" dirty="0"/>
              <a:t> spy,  		akin, 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913" y="1148490"/>
            <a:ext cx="362880" cy="362880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8472609" y="1329930"/>
            <a:ext cx="1878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9478851" y="965915"/>
            <a:ext cx="978794" cy="777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10238704" y="2119629"/>
            <a:ext cx="926386" cy="697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871348" y="965915"/>
            <a:ext cx="2383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Leopoldshafen</a:t>
            </a:r>
            <a:r>
              <a:rPr lang="en-US" dirty="0"/>
              <a:t> </a:t>
            </a:r>
            <a:r>
              <a:rPr lang="en-US" dirty="0" err="1"/>
              <a:t>Pfraging</a:t>
            </a:r>
            <a:endParaRPr lang="en-US" dirty="0"/>
          </a:p>
          <a:p>
            <a:r>
              <a:rPr lang="en-US" strike="sngStrike" dirty="0" err="1"/>
              <a:t>Nutte</a:t>
            </a:r>
            <a:r>
              <a:rPr lang="en-US" strike="sngStrike" dirty="0"/>
              <a:t> Platte </a:t>
            </a:r>
            <a:r>
              <a:rPr lang="en-US" strike="sngStrike" dirty="0" err="1"/>
              <a:t>fussen</a:t>
            </a:r>
            <a:endParaRPr lang="en-US" strike="sngStrike" dirty="0"/>
          </a:p>
        </p:txBody>
      </p:sp>
      <p:sp>
        <p:nvSpPr>
          <p:cNvPr id="95" name="Oval 94"/>
          <p:cNvSpPr/>
          <p:nvPr/>
        </p:nvSpPr>
        <p:spPr>
          <a:xfrm>
            <a:off x="3309869" y="1060094"/>
            <a:ext cx="897635" cy="856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!G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073284" y="1072317"/>
            <a:ext cx="191590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!JEW.”PEGAN”</a:t>
            </a:r>
          </a:p>
          <a:p>
            <a:r>
              <a:rPr lang="en-US" sz="800" strike="sngStrike" dirty="0"/>
              <a:t>Repent you !</a:t>
            </a:r>
            <a:r>
              <a:rPr lang="en-US" sz="800" strike="sngStrike" dirty="0" err="1"/>
              <a:t>schwein</a:t>
            </a:r>
            <a:r>
              <a:rPr lang="en-US" sz="800" strike="sngStrike" dirty="0"/>
              <a:t>, 6:30 once a month.</a:t>
            </a:r>
          </a:p>
        </p:txBody>
      </p:sp>
      <p:cxnSp>
        <p:nvCxnSpPr>
          <p:cNvPr id="103" name="Straight Connector 102"/>
          <p:cNvCxnSpPr/>
          <p:nvPr/>
        </p:nvCxnSpPr>
        <p:spPr>
          <a:xfrm>
            <a:off x="4034433" y="1072317"/>
            <a:ext cx="743629" cy="282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4207504" y="2011300"/>
            <a:ext cx="209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Hallowen</a:t>
            </a:r>
            <a:r>
              <a:rPr lang="en-US" strike="sngStrike" dirty="0"/>
              <a:t> German</a:t>
            </a:r>
          </a:p>
          <a:p>
            <a:r>
              <a:rPr lang="en-US" strike="sngStrike" dirty="0"/>
              <a:t>German; </a:t>
            </a:r>
            <a:r>
              <a:rPr lang="en-US" strike="sngStrike" dirty="0" err="1"/>
              <a:t>Piegon</a:t>
            </a:r>
            <a:r>
              <a:rPr lang="en-US" strike="sngStrike" dirty="0"/>
              <a:t> fest</a:t>
            </a:r>
          </a:p>
        </p:txBody>
      </p:sp>
      <p:sp>
        <p:nvSpPr>
          <p:cNvPr id="110" name="Cube 109"/>
          <p:cNvSpPr/>
          <p:nvPr/>
        </p:nvSpPr>
        <p:spPr>
          <a:xfrm>
            <a:off x="2728108" y="1903623"/>
            <a:ext cx="1345176" cy="17227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112" name="Cube 111"/>
          <p:cNvSpPr/>
          <p:nvPr/>
        </p:nvSpPr>
        <p:spPr>
          <a:xfrm>
            <a:off x="2616499" y="3624251"/>
            <a:ext cx="1345176" cy="723238"/>
          </a:xfrm>
          <a:prstGeom prst="cub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plannigndocs</a:t>
            </a:r>
            <a:endParaRPr lang="en-US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25" y="2334465"/>
            <a:ext cx="2815947" cy="207236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28916" y="2000496"/>
            <a:ext cx="1186412" cy="1186412"/>
          </a:xfrm>
          <a:prstGeom prst="rect">
            <a:avLst/>
          </a:prstGeom>
        </p:spPr>
      </p:pic>
      <p:cxnSp>
        <p:nvCxnSpPr>
          <p:cNvPr id="118" name="Straight Connector 117"/>
          <p:cNvCxnSpPr/>
          <p:nvPr/>
        </p:nvCxnSpPr>
        <p:spPr>
          <a:xfrm flipV="1">
            <a:off x="10916667" y="1488122"/>
            <a:ext cx="898661" cy="2136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10468895" y="4234821"/>
            <a:ext cx="774812" cy="129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9820004" y="3972265"/>
            <a:ext cx="22733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ATOMCLOCI(St. Peter Daugher.!v2FBI:KIDNAPING)</a:t>
            </a:r>
          </a:p>
        </p:txBody>
      </p:sp>
      <p:cxnSp>
        <p:nvCxnSpPr>
          <p:cNvPr id="128" name="Straight Connector 127"/>
          <p:cNvCxnSpPr>
            <a:endCxn id="126" idx="0"/>
          </p:cNvCxnSpPr>
          <p:nvPr/>
        </p:nvCxnSpPr>
        <p:spPr>
          <a:xfrm flipV="1">
            <a:off x="10351442" y="3972265"/>
            <a:ext cx="605252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304738" y="5171204"/>
            <a:ext cx="11601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618788" y="5396009"/>
            <a:ext cx="897635" cy="856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!G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37733" y="5396009"/>
            <a:ext cx="741744" cy="741744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01476" y="5372658"/>
            <a:ext cx="416785" cy="1236752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4634630" y="5396009"/>
            <a:ext cx="1181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Halloween</a:t>
            </a:r>
          </a:p>
          <a:p>
            <a:r>
              <a:rPr lang="en-US" dirty="0" err="1"/>
              <a:t>Pfashing</a:t>
            </a:r>
            <a:endParaRPr lang="en-US" dirty="0"/>
          </a:p>
        </p:txBody>
      </p:sp>
      <p:sp>
        <p:nvSpPr>
          <p:cNvPr id="135" name="TextBox 134"/>
          <p:cNvSpPr txBox="1"/>
          <p:nvPr/>
        </p:nvSpPr>
        <p:spPr>
          <a:xfrm>
            <a:off x="5626614" y="2378199"/>
            <a:ext cx="128913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KING.</a:t>
            </a:r>
            <a:r>
              <a:rPr lang="en-US" sz="800" strike="sngStrike" dirty="0" err="1"/>
              <a:t>leopold</a:t>
            </a:r>
            <a:r>
              <a:rPr lang="en-US" sz="800" strike="sngStrike" dirty="0"/>
              <a:t>.!</a:t>
            </a:r>
            <a:r>
              <a:rPr lang="en-US" sz="800" strike="sngStrike" dirty="0" err="1"/>
              <a:t>priat</a:t>
            </a:r>
            <a:endParaRPr lang="en-US" sz="800" strike="sngStrike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582" y="3491685"/>
            <a:ext cx="1216578" cy="513354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182" y="3339285"/>
            <a:ext cx="1216578" cy="513354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710420" y="4187788"/>
            <a:ext cx="304076" cy="268162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6987685" y="5396009"/>
            <a:ext cx="3983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HOMCE:LUX(</a:t>
            </a:r>
            <a:r>
              <a:rPr lang="en-US" dirty="0" err="1"/>
              <a:t>SAP,Waldorf</a:t>
            </a:r>
            <a:r>
              <a:rPr lang="en-US" dirty="0"/>
              <a:t>)</a:t>
            </a:r>
            <a:r>
              <a:rPr lang="en-US" dirty="0" err="1"/>
              <a:t>KING.</a:t>
            </a:r>
            <a:r>
              <a:rPr lang="en-US" sz="800" strike="sngStrike" dirty="0" err="1"/>
              <a:t>Halloween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Fasching</a:t>
            </a:r>
            <a:endParaRPr lang="en-US" sz="800" strike="sngStrike" dirty="0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023" y="5378376"/>
            <a:ext cx="795113" cy="445263"/>
          </a:xfrm>
          <a:prstGeom prst="rect">
            <a:avLst/>
          </a:prstGeom>
        </p:spPr>
      </p:pic>
      <p:cxnSp>
        <p:nvCxnSpPr>
          <p:cNvPr id="139" name="Straight Connector 138"/>
          <p:cNvCxnSpPr/>
          <p:nvPr/>
        </p:nvCxnSpPr>
        <p:spPr>
          <a:xfrm flipH="1">
            <a:off x="10351442" y="5580675"/>
            <a:ext cx="1554718" cy="236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103036" y="5355653"/>
            <a:ext cx="1627684" cy="4267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005" y="5884844"/>
            <a:ext cx="1540402" cy="866476"/>
          </a:xfrm>
          <a:prstGeom prst="rect">
            <a:avLst/>
          </a:prstGeom>
        </p:spPr>
      </p:pic>
      <p:cxnSp>
        <p:nvCxnSpPr>
          <p:cNvPr id="144" name="Straight Arrow Connector 143"/>
          <p:cNvCxnSpPr>
            <a:stCxn id="81" idx="3"/>
          </p:cNvCxnSpPr>
          <p:nvPr/>
        </p:nvCxnSpPr>
        <p:spPr>
          <a:xfrm flipH="1">
            <a:off x="8366406" y="1329930"/>
            <a:ext cx="1681387" cy="4988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endCxn id="142" idx="3"/>
          </p:cNvCxnSpPr>
          <p:nvPr/>
        </p:nvCxnSpPr>
        <p:spPr>
          <a:xfrm flipH="1">
            <a:off x="8186407" y="1302957"/>
            <a:ext cx="1247718" cy="501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/>
          <p:nvPr/>
        </p:nvCxnSpPr>
        <p:spPr>
          <a:xfrm flipH="1">
            <a:off x="8570833" y="1318007"/>
            <a:ext cx="2298070" cy="493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6080840" y="6371258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Addidas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Torschen</a:t>
            </a:r>
            <a:r>
              <a:rPr lang="en-US" sz="800" strike="sngStrike" dirty="0"/>
              <a:t>)</a:t>
            </a:r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10987303" y="1148490"/>
            <a:ext cx="378694" cy="512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334677" y="1044922"/>
            <a:ext cx="7829375" cy="34454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249" y="6077805"/>
            <a:ext cx="444557" cy="444557"/>
          </a:xfrm>
          <a:prstGeom prst="rect">
            <a:avLst/>
          </a:prstGeom>
        </p:spPr>
      </p:pic>
      <p:pic>
        <p:nvPicPr>
          <p:cNvPr id="158" name="Picture 1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20249" y="6514889"/>
            <a:ext cx="360591" cy="143625"/>
          </a:xfrm>
          <a:prstGeom prst="rect">
            <a:avLst/>
          </a:prstGeom>
        </p:spPr>
      </p:pic>
      <p:cxnSp>
        <p:nvCxnSpPr>
          <p:cNvPr id="157" name="Straight Connector 156"/>
          <p:cNvCxnSpPr/>
          <p:nvPr/>
        </p:nvCxnSpPr>
        <p:spPr>
          <a:xfrm flipV="1">
            <a:off x="5670245" y="6042340"/>
            <a:ext cx="546082" cy="6737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596403" y="5884844"/>
            <a:ext cx="1854223" cy="10640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6208721" y="6042340"/>
            <a:ext cx="940429" cy="395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TORT-2</a:t>
            </a:r>
          </a:p>
        </p:txBody>
      </p:sp>
      <p:cxnSp>
        <p:nvCxnSpPr>
          <p:cNvPr id="162" name="Straight Connector 161"/>
          <p:cNvCxnSpPr/>
          <p:nvPr/>
        </p:nvCxnSpPr>
        <p:spPr>
          <a:xfrm>
            <a:off x="8289872" y="5604313"/>
            <a:ext cx="11889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929" y="6148471"/>
            <a:ext cx="479075" cy="358844"/>
          </a:xfrm>
          <a:prstGeom prst="rect">
            <a:avLst/>
          </a:prstGeom>
        </p:spPr>
      </p:pic>
      <p:cxnSp>
        <p:nvCxnSpPr>
          <p:cNvPr id="165" name="Straight Connector 164"/>
          <p:cNvCxnSpPr/>
          <p:nvPr/>
        </p:nvCxnSpPr>
        <p:spPr>
          <a:xfrm flipV="1">
            <a:off x="11014496" y="6042340"/>
            <a:ext cx="1001184" cy="46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1276771" y="5933027"/>
            <a:ext cx="577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stepnaie</a:t>
            </a:r>
            <a:endParaRPr lang="en-US" sz="800" strike="sngStrike" dirty="0"/>
          </a:p>
        </p:txBody>
      </p:sp>
      <p:pic>
        <p:nvPicPr>
          <p:cNvPr id="167" name="Picture 16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826" y="6086375"/>
            <a:ext cx="491286" cy="367990"/>
          </a:xfrm>
          <a:prstGeom prst="rect">
            <a:avLst/>
          </a:prstGeom>
        </p:spPr>
      </p:pic>
      <p:sp>
        <p:nvSpPr>
          <p:cNvPr id="168" name="TextBox 167"/>
          <p:cNvSpPr txBox="1"/>
          <p:nvPr/>
        </p:nvSpPr>
        <p:spPr>
          <a:xfrm>
            <a:off x="10659838" y="5928939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!other drunk</a:t>
            </a:r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10713131" y="6093064"/>
            <a:ext cx="1001184" cy="464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748985" y="6018903"/>
            <a:ext cx="1210327" cy="503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1" name="Picture 17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648" y="5899066"/>
            <a:ext cx="1315299" cy="874725"/>
          </a:xfrm>
          <a:prstGeom prst="rect">
            <a:avLst/>
          </a:prstGeom>
        </p:spPr>
      </p:pic>
      <p:sp>
        <p:nvSpPr>
          <p:cNvPr id="172" name="TextBox 171"/>
          <p:cNvSpPr txBox="1"/>
          <p:nvPr/>
        </p:nvSpPr>
        <p:spPr>
          <a:xfrm>
            <a:off x="8752295" y="5703886"/>
            <a:ext cx="16385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Other normal people +1 day -1 day</a:t>
            </a:r>
          </a:p>
        </p:txBody>
      </p:sp>
      <p:cxnSp>
        <p:nvCxnSpPr>
          <p:cNvPr id="174" name="Straight Connector 173"/>
          <p:cNvCxnSpPr>
            <a:endCxn id="172" idx="3"/>
          </p:cNvCxnSpPr>
          <p:nvPr/>
        </p:nvCxnSpPr>
        <p:spPr>
          <a:xfrm flipV="1">
            <a:off x="8468909" y="5811608"/>
            <a:ext cx="1921976" cy="987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750931" y="5719174"/>
            <a:ext cx="1619108" cy="1054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088" y="5546505"/>
            <a:ext cx="682917" cy="38243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195275" y="1398146"/>
            <a:ext cx="4982940" cy="3300685"/>
          </a:xfrm>
          <a:prstGeom prst="rect">
            <a:avLst/>
          </a:prstGeom>
        </p:spPr>
      </p:pic>
      <p:cxnSp>
        <p:nvCxnSpPr>
          <p:cNvPr id="180" name="Straight Connector 179"/>
          <p:cNvCxnSpPr/>
          <p:nvPr/>
        </p:nvCxnSpPr>
        <p:spPr>
          <a:xfrm flipV="1">
            <a:off x="5254265" y="2401509"/>
            <a:ext cx="602750" cy="1228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/>
          <p:nvPr/>
        </p:nvCxnSpPr>
        <p:spPr>
          <a:xfrm>
            <a:off x="4634630" y="5355653"/>
            <a:ext cx="619635" cy="78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/>
          <p:nvPr/>
        </p:nvCxnSpPr>
        <p:spPr>
          <a:xfrm>
            <a:off x="6143059" y="5396009"/>
            <a:ext cx="1273147" cy="843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Rectangle 18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17152" y="862301"/>
            <a:ext cx="11974848" cy="5887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155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0D618AAB-99D0-4259-931A-A07C17E99187}"/>
              </a:ext>
            </a:extLst>
          </p:cNvPr>
          <p:cNvSpPr txBox="1"/>
          <p:nvPr/>
        </p:nvSpPr>
        <p:spPr>
          <a:xfrm>
            <a:off x="8438775" y="2658167"/>
            <a:ext cx="1082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will stay in my office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7C293-DA18-488D-AE7B-EE89917D0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234" y="2573096"/>
            <a:ext cx="876300" cy="876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CFE797-32AD-4F6D-8E02-6ECDFE66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383" y="2573096"/>
            <a:ext cx="751114" cy="876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E9E2FF-A6A9-4D7E-8C29-9ECA359A09FF}"/>
              </a:ext>
            </a:extLst>
          </p:cNvPr>
          <p:cNvSpPr txBox="1"/>
          <p:nvPr/>
        </p:nvSpPr>
        <p:spPr>
          <a:xfrm>
            <a:off x="1354373" y="2194189"/>
            <a:ext cx="2622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FOSTER CITY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03101A-39D3-43C4-B73F-C8E099CA8BB9}"/>
              </a:ext>
            </a:extLst>
          </p:cNvPr>
          <p:cNvSpPr txBox="1"/>
          <p:nvPr/>
        </p:nvSpPr>
        <p:spPr>
          <a:xfrm>
            <a:off x="4792641" y="2673957"/>
            <a:ext cx="266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“To understand Genocide”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5E66697-4BA0-437A-B407-41F2D0C859CC}"/>
              </a:ext>
            </a:extLst>
          </p:cNvPr>
          <p:cNvSpPr/>
          <p:nvPr/>
        </p:nvSpPr>
        <p:spPr>
          <a:xfrm>
            <a:off x="7766844" y="1725406"/>
            <a:ext cx="17090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D9C27D-A4C2-4B72-B2AD-C1850A4C72F4}"/>
              </a:ext>
            </a:extLst>
          </p:cNvPr>
          <p:cNvSpPr/>
          <p:nvPr/>
        </p:nvSpPr>
        <p:spPr>
          <a:xfrm>
            <a:off x="7794787" y="2156114"/>
            <a:ext cx="165314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536131-6B60-414D-9A8F-F049BB0C455E}"/>
              </a:ext>
            </a:extLst>
          </p:cNvPr>
          <p:cNvSpPr txBox="1"/>
          <p:nvPr/>
        </p:nvSpPr>
        <p:spPr>
          <a:xfrm>
            <a:off x="7691197" y="2217490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0BDFAB7-B731-464C-89FF-EC6766609BE0}"/>
              </a:ext>
            </a:extLst>
          </p:cNvPr>
          <p:cNvCxnSpPr>
            <a:cxnSpLocks/>
          </p:cNvCxnSpPr>
          <p:nvPr/>
        </p:nvCxnSpPr>
        <p:spPr>
          <a:xfrm>
            <a:off x="1533378" y="3897262"/>
            <a:ext cx="103116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1ABAE3-6C98-47E8-901A-EF14BFF6B5E7}"/>
              </a:ext>
            </a:extLst>
          </p:cNvPr>
          <p:cNvSpPr txBox="1"/>
          <p:nvPr/>
        </p:nvSpPr>
        <p:spPr>
          <a:xfrm>
            <a:off x="5792530" y="3527201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!white.roth.ibm.damiler.visa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976078-B31D-4C9D-BF9D-893CD4C1202E}"/>
              </a:ext>
            </a:extLst>
          </p:cNvPr>
          <p:cNvSpPr txBox="1"/>
          <p:nvPr/>
        </p:nvSpPr>
        <p:spPr>
          <a:xfrm>
            <a:off x="5340979" y="3172097"/>
            <a:ext cx="15071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We will do this from our </a:t>
            </a:r>
            <a:r>
              <a:rPr lang="en-US" sz="800" strike="sngStrike" dirty="0" err="1"/>
              <a:t>hourse</a:t>
            </a:r>
            <a:endParaRPr lang="en-US" sz="800" strike="sngStrike" dirty="0"/>
          </a:p>
          <a:p>
            <a:r>
              <a:rPr lang="en-US" dirty="0"/>
              <a:t>[x] no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249DE9-9000-47B1-B0D0-64D56618017A}"/>
              </a:ext>
            </a:extLst>
          </p:cNvPr>
          <p:cNvSpPr txBox="1"/>
          <p:nvPr/>
        </p:nvSpPr>
        <p:spPr>
          <a:xfrm>
            <a:off x="5340979" y="2908273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243736-4D6B-4395-BF85-DF800CF73992}"/>
              </a:ext>
            </a:extLst>
          </p:cNvPr>
          <p:cNvSpPr txBox="1"/>
          <p:nvPr/>
        </p:nvSpPr>
        <p:spPr>
          <a:xfrm>
            <a:off x="5340979" y="2194189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INT.!HR.OFFSITE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0D360B-8517-412F-81E2-26EA7A1455F5}"/>
              </a:ext>
            </a:extLst>
          </p:cNvPr>
          <p:cNvSpPr/>
          <p:nvPr/>
        </p:nvSpPr>
        <p:spPr>
          <a:xfrm>
            <a:off x="4417254" y="2609304"/>
            <a:ext cx="6330463" cy="11922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220215-EFF6-4883-8A87-B3D8BE67C81B}"/>
              </a:ext>
            </a:extLst>
          </p:cNvPr>
          <p:cNvSpPr txBox="1"/>
          <p:nvPr/>
        </p:nvSpPr>
        <p:spPr>
          <a:xfrm>
            <a:off x="1354373" y="1913836"/>
            <a:ext cx="2558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 War Crimes Genocide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3977D7-39CD-4DDB-8AAB-8DA819E48C7F}"/>
              </a:ext>
            </a:extLst>
          </p:cNvPr>
          <p:cNvSpPr txBox="1"/>
          <p:nvPr/>
        </p:nvSpPr>
        <p:spPr>
          <a:xfrm>
            <a:off x="1354373" y="1633483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FBI:TERRORISM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CF53BC-8055-4525-A607-79DBCDB22C7E}"/>
              </a:ext>
            </a:extLst>
          </p:cNvPr>
          <p:cNvCxnSpPr/>
          <p:nvPr/>
        </p:nvCxnSpPr>
        <p:spPr>
          <a:xfrm flipV="1">
            <a:off x="4937760" y="2799982"/>
            <a:ext cx="2523817" cy="10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E5465B3-99EE-4D42-B24D-18C08C088F59}"/>
              </a:ext>
            </a:extLst>
          </p:cNvPr>
          <p:cNvSpPr/>
          <p:nvPr/>
        </p:nvSpPr>
        <p:spPr>
          <a:xfrm>
            <a:off x="1434034" y="1661856"/>
            <a:ext cx="10410961" cy="21397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44D616-46F3-42E3-8A76-2651ABF9FE62}"/>
              </a:ext>
            </a:extLst>
          </p:cNvPr>
          <p:cNvSpPr txBox="1"/>
          <p:nvPr/>
        </p:nvSpPr>
        <p:spPr>
          <a:xfrm>
            <a:off x="1302079" y="1285816"/>
            <a:ext cx="535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 err="1"/>
              <a:t>G.GOD.St</a:t>
            </a:r>
            <a:r>
              <a:rPr lang="en-US" dirty="0"/>
              <a:t>. Petersson.WW2.HOMCICIDE:NANA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03C9C6-34CB-454C-BAA9-94270BEF1C57}"/>
              </a:ext>
            </a:extLst>
          </p:cNvPr>
          <p:cNvCxnSpPr>
            <a:cxnSpLocks/>
          </p:cNvCxnSpPr>
          <p:nvPr/>
        </p:nvCxnSpPr>
        <p:spPr>
          <a:xfrm>
            <a:off x="1434035" y="5400160"/>
            <a:ext cx="104109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9D18CDF7-6A0B-4635-BF9A-CDF8DBA9A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495" y="4124410"/>
            <a:ext cx="879981" cy="9066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BA5FCFE-9FBA-4AF2-ACE2-9310BB3C85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105" y="4134564"/>
            <a:ext cx="912752" cy="91275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496D737-7900-4034-856E-93FCE1FBD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932" y="4134565"/>
            <a:ext cx="1232240" cy="92299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46B1497-C72B-4F7B-87DE-AE9CAF6F65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695" y="4027685"/>
            <a:ext cx="1043725" cy="1029870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D67914-C6F9-4D95-8F8C-7EDDBCA5F45F}"/>
              </a:ext>
            </a:extLst>
          </p:cNvPr>
          <p:cNvCxnSpPr/>
          <p:nvPr/>
        </p:nvCxnSpPr>
        <p:spPr>
          <a:xfrm flipV="1">
            <a:off x="3676476" y="4134564"/>
            <a:ext cx="1312456" cy="1063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3EED20D-944E-4577-9551-28399CC74211}"/>
              </a:ext>
            </a:extLst>
          </p:cNvPr>
          <p:cNvCxnSpPr/>
          <p:nvPr/>
        </p:nvCxnSpPr>
        <p:spPr>
          <a:xfrm flipV="1">
            <a:off x="2796495" y="4952293"/>
            <a:ext cx="636022" cy="305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7532FB4-8E0B-4FD1-A885-83D201492849}"/>
              </a:ext>
            </a:extLst>
          </p:cNvPr>
          <p:cNvCxnSpPr>
            <a:endCxn id="17" idx="2"/>
          </p:cNvCxnSpPr>
          <p:nvPr/>
        </p:nvCxnSpPr>
        <p:spPr>
          <a:xfrm flipV="1">
            <a:off x="4417254" y="3896533"/>
            <a:ext cx="2209800" cy="1433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DAA7C238-6A94-4962-861B-FE1016EF6124}"/>
              </a:ext>
            </a:extLst>
          </p:cNvPr>
          <p:cNvSpPr/>
          <p:nvPr/>
        </p:nvSpPr>
        <p:spPr>
          <a:xfrm>
            <a:off x="2665533" y="4038488"/>
            <a:ext cx="3678996" cy="10831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E2C327CE-D256-4A54-880F-8A7F620718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8488" y="4051171"/>
            <a:ext cx="2677690" cy="1169864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D2249C25-B79C-4911-8E27-44CC3999F2A1}"/>
              </a:ext>
            </a:extLst>
          </p:cNvPr>
          <p:cNvSpPr txBox="1"/>
          <p:nvPr/>
        </p:nvSpPr>
        <p:spPr>
          <a:xfrm>
            <a:off x="9447934" y="4149030"/>
            <a:ext cx="2502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FEDEARL.DEFAULT.OWL</a:t>
            </a:r>
          </a:p>
          <a:p>
            <a:r>
              <a:rPr lang="en-US" dirty="0" err="1"/>
              <a:t>WWI.“Woodrow</a:t>
            </a:r>
            <a:r>
              <a:rPr lang="en-US" dirty="0"/>
              <a:t> Wilson”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7EA4638-098A-46D6-A577-62DE6B740769}"/>
              </a:ext>
            </a:extLst>
          </p:cNvPr>
          <p:cNvSpPr/>
          <p:nvPr/>
        </p:nvSpPr>
        <p:spPr>
          <a:xfrm>
            <a:off x="1444283" y="3991491"/>
            <a:ext cx="10410961" cy="1339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9BA738-1EAE-4381-98DF-6BE4CD8845B7}"/>
              </a:ext>
            </a:extLst>
          </p:cNvPr>
          <p:cNvSpPr/>
          <p:nvPr/>
        </p:nvSpPr>
        <p:spPr>
          <a:xfrm>
            <a:off x="1531695" y="5612309"/>
            <a:ext cx="17090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347EDD0-6E72-4A3A-AA63-A78032533E7A}"/>
              </a:ext>
            </a:extLst>
          </p:cNvPr>
          <p:cNvSpPr/>
          <p:nvPr/>
        </p:nvSpPr>
        <p:spPr>
          <a:xfrm>
            <a:off x="1559638" y="6043017"/>
            <a:ext cx="165314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0B04C4-3ACF-4B35-ABED-74DF03D45DFA}"/>
              </a:ext>
            </a:extLst>
          </p:cNvPr>
          <p:cNvSpPr txBox="1"/>
          <p:nvPr/>
        </p:nvSpPr>
        <p:spPr>
          <a:xfrm>
            <a:off x="1456048" y="6104393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8032C38-60F9-49A8-9B2C-BE76CC903DAE}"/>
              </a:ext>
            </a:extLst>
          </p:cNvPr>
          <p:cNvSpPr/>
          <p:nvPr/>
        </p:nvSpPr>
        <p:spPr>
          <a:xfrm>
            <a:off x="3626392" y="5612309"/>
            <a:ext cx="17090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34DA529-E8C2-4E33-A4C0-8BFE22FAA1A0}"/>
              </a:ext>
            </a:extLst>
          </p:cNvPr>
          <p:cNvSpPr/>
          <p:nvPr/>
        </p:nvSpPr>
        <p:spPr>
          <a:xfrm>
            <a:off x="3654335" y="6043017"/>
            <a:ext cx="165314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D46249C-C4D5-4B48-89FE-FB84EC81CF15}"/>
              </a:ext>
            </a:extLst>
          </p:cNvPr>
          <p:cNvSpPr txBox="1"/>
          <p:nvPr/>
        </p:nvSpPr>
        <p:spPr>
          <a:xfrm>
            <a:off x="3550745" y="6104393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!AVALABLITY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8809CE9-F271-4083-B0AB-A7283507CAF0}"/>
              </a:ext>
            </a:extLst>
          </p:cNvPr>
          <p:cNvSpPr/>
          <p:nvPr/>
        </p:nvSpPr>
        <p:spPr>
          <a:xfrm>
            <a:off x="5559733" y="5619426"/>
            <a:ext cx="234891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BDCA3EB-07F7-40A1-954D-9504FEA24329}"/>
              </a:ext>
            </a:extLst>
          </p:cNvPr>
          <p:cNvSpPr/>
          <p:nvPr/>
        </p:nvSpPr>
        <p:spPr>
          <a:xfrm>
            <a:off x="5587676" y="6050134"/>
            <a:ext cx="2320969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E5D88D-FB2E-4DA5-872A-5608E1E235B2}"/>
              </a:ext>
            </a:extLst>
          </p:cNvPr>
          <p:cNvSpPr txBox="1"/>
          <p:nvPr/>
        </p:nvSpPr>
        <p:spPr>
          <a:xfrm>
            <a:off x="5666454" y="6043017"/>
            <a:ext cx="2348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IPX.v2.FBI:KIDNAPPING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4412F90-123F-4C92-92D0-51C6B9B2AD66}"/>
              </a:ext>
            </a:extLst>
          </p:cNvPr>
          <p:cNvSpPr/>
          <p:nvPr/>
        </p:nvSpPr>
        <p:spPr>
          <a:xfrm>
            <a:off x="8132954" y="5574234"/>
            <a:ext cx="17090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DB0214A-3B16-45E0-916F-FC9203C141AC}"/>
              </a:ext>
            </a:extLst>
          </p:cNvPr>
          <p:cNvSpPr/>
          <p:nvPr/>
        </p:nvSpPr>
        <p:spPr>
          <a:xfrm>
            <a:off x="8160897" y="6004942"/>
            <a:ext cx="165314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220FFEC-CB2A-461F-A610-F9793CCB5F10}"/>
              </a:ext>
            </a:extLst>
          </p:cNvPr>
          <p:cNvSpPr txBox="1"/>
          <p:nvPr/>
        </p:nvSpPr>
        <p:spPr>
          <a:xfrm>
            <a:off x="8057307" y="606631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B47E97C2-158B-4F5B-8530-FCC00CD535D2}"/>
              </a:ext>
            </a:extLst>
          </p:cNvPr>
          <p:cNvSpPr/>
          <p:nvPr/>
        </p:nvSpPr>
        <p:spPr>
          <a:xfrm>
            <a:off x="10014266" y="5574234"/>
            <a:ext cx="17090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61C15C0-F518-4383-A483-DE1EE6BDCBA2}"/>
              </a:ext>
            </a:extLst>
          </p:cNvPr>
          <p:cNvSpPr/>
          <p:nvPr/>
        </p:nvSpPr>
        <p:spPr>
          <a:xfrm>
            <a:off x="10042209" y="6004942"/>
            <a:ext cx="165314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D82945E-3E79-4792-81F4-CCE99FB32114}"/>
              </a:ext>
            </a:extLst>
          </p:cNvPr>
          <p:cNvSpPr txBox="1"/>
          <p:nvPr/>
        </p:nvSpPr>
        <p:spPr>
          <a:xfrm>
            <a:off x="9938619" y="6066318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WW1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3508CED-E416-4509-9A72-1C6DA5B85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0540" y="3711867"/>
            <a:ext cx="721060" cy="961413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4F1F2F-93FA-4DFB-9D0E-D78D46D5075B}"/>
              </a:ext>
            </a:extLst>
          </p:cNvPr>
          <p:cNvCxnSpPr/>
          <p:nvPr/>
        </p:nvCxnSpPr>
        <p:spPr>
          <a:xfrm>
            <a:off x="560540" y="3527201"/>
            <a:ext cx="778068" cy="15780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CC2ACCC-69FC-4207-857C-2AC8C2A7A089}"/>
              </a:ext>
            </a:extLst>
          </p:cNvPr>
          <p:cNvSpPr txBox="1"/>
          <p:nvPr/>
        </p:nvSpPr>
        <p:spPr>
          <a:xfrm>
            <a:off x="560540" y="3507745"/>
            <a:ext cx="14205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!HOMICDIE:SUTNSTOR(GARY)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6B41DA57-7F35-4476-B469-41B5FEE46D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59" y="3801575"/>
            <a:ext cx="736664" cy="919914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AD0C4D9E-C26A-46A4-BD32-A74F1EA3F4AD}"/>
              </a:ext>
            </a:extLst>
          </p:cNvPr>
          <p:cNvSpPr txBox="1"/>
          <p:nvPr/>
        </p:nvSpPr>
        <p:spPr>
          <a:xfrm>
            <a:off x="326625" y="4659786"/>
            <a:ext cx="30187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41ATOMLCOCK(TIME/O </a:t>
            </a:r>
            <a:r>
              <a:rPr lang="en-US" sz="800" dirty="0" err="1"/>
              <a:t>Angla</a:t>
            </a:r>
            <a:r>
              <a:rPr lang="en-US" sz="800" dirty="0"/>
              <a:t>/O):HOMCIDE:NANA.VIRGINA</a:t>
            </a:r>
            <a:r>
              <a:rPr lang="en-US" sz="800" strike="sngStrike" dirty="0"/>
              <a:t>(lipstick)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C9A5A11-64E1-4B3F-A523-FBA4505459EE}"/>
              </a:ext>
            </a:extLst>
          </p:cNvPr>
          <p:cNvSpPr/>
          <p:nvPr/>
        </p:nvSpPr>
        <p:spPr>
          <a:xfrm>
            <a:off x="2414113" y="6075517"/>
            <a:ext cx="1709032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523CE57-E803-4F73-AA3D-70E5778A0A41}"/>
              </a:ext>
            </a:extLst>
          </p:cNvPr>
          <p:cNvSpPr/>
          <p:nvPr/>
        </p:nvSpPr>
        <p:spPr>
          <a:xfrm>
            <a:off x="2442056" y="6506225"/>
            <a:ext cx="1653147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4260F9D9-096D-4115-8751-B3ADCC479BC5}"/>
              </a:ext>
            </a:extLst>
          </p:cNvPr>
          <p:cNvSpPr txBox="1"/>
          <p:nvPr/>
        </p:nvSpPr>
        <p:spPr>
          <a:xfrm>
            <a:off x="2338466" y="6567601"/>
            <a:ext cx="163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Nap</a:t>
            </a:r>
            <a:r>
              <a:rPr lang="en-US" dirty="0" err="1"/>
              <a:t>.nonPolciQOS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8A489CA-DAF3-42E8-9BEC-C182BAA7890C}"/>
              </a:ext>
            </a:extLst>
          </p:cNvPr>
          <p:cNvSpPr/>
          <p:nvPr/>
        </p:nvSpPr>
        <p:spPr>
          <a:xfrm>
            <a:off x="1483706" y="5525299"/>
            <a:ext cx="10410961" cy="1339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94CE2F7-656B-4C36-A011-763DBE8F5765}"/>
              </a:ext>
            </a:extLst>
          </p:cNvPr>
          <p:cNvSpPr/>
          <p:nvPr/>
        </p:nvSpPr>
        <p:spPr>
          <a:xfrm>
            <a:off x="-15402" y="2467834"/>
            <a:ext cx="3334043" cy="688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JASON(4)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A27C77D0-1E21-4B8B-8227-AE8473F1B5F1}"/>
              </a:ext>
            </a:extLst>
          </p:cNvPr>
          <p:cNvSpPr/>
          <p:nvPr/>
        </p:nvSpPr>
        <p:spPr>
          <a:xfrm>
            <a:off x="0" y="1621587"/>
            <a:ext cx="3334043" cy="688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JOHN(Johnson)</a:t>
            </a:r>
          </a:p>
        </p:txBody>
      </p:sp>
    </p:spTree>
    <p:extLst>
      <p:ext uri="{BB962C8B-B14F-4D97-AF65-F5344CB8AC3E}">
        <p14:creationId xmlns:p14="http://schemas.microsoft.com/office/powerpoint/2010/main" val="36782334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35B4F4-5947-49E4-A735-476137D16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982" y="3596887"/>
            <a:ext cx="1914525" cy="23907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9E3369-3EDB-472E-8FC8-CF1F5EA4E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96" y="3596887"/>
            <a:ext cx="2317374" cy="2390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EA9072-09CD-4AC9-B7F2-41D7D59FDF95}"/>
              </a:ext>
            </a:extLst>
          </p:cNvPr>
          <p:cNvSpPr txBox="1"/>
          <p:nvPr/>
        </p:nvSpPr>
        <p:spPr>
          <a:xfrm>
            <a:off x="6710289" y="3172502"/>
            <a:ext cx="1083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PRICE.JRS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9A4F76E-6C55-4F2D-9D1B-A6E11D89F4C9}"/>
              </a:ext>
            </a:extLst>
          </p:cNvPr>
          <p:cNvSpPr txBox="1"/>
          <p:nvPr/>
        </p:nvSpPr>
        <p:spPr>
          <a:xfrm>
            <a:off x="4398659" y="3172502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PRICE.JR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59AE6C-F5F8-4235-A32A-7101DDD62A98}"/>
              </a:ext>
            </a:extLst>
          </p:cNvPr>
          <p:cNvSpPr txBox="1"/>
          <p:nvPr/>
        </p:nvSpPr>
        <p:spPr>
          <a:xfrm>
            <a:off x="4297840" y="1017292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PRICE.SR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4A4102-2887-4EF1-9E6A-F0032E96EB95}"/>
              </a:ext>
            </a:extLst>
          </p:cNvPr>
          <p:cNvSpPr/>
          <p:nvPr/>
        </p:nvSpPr>
        <p:spPr>
          <a:xfrm>
            <a:off x="6482941" y="1017292"/>
            <a:ext cx="1204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PRICE.MRS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7753B-7285-4434-A0EE-FF9B445C0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659" y="1441677"/>
            <a:ext cx="971380" cy="1675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FE14F0-D191-43BD-A188-2D3DD8551313}"/>
              </a:ext>
            </a:extLst>
          </p:cNvPr>
          <p:cNvSpPr txBox="1"/>
          <p:nvPr/>
        </p:nvSpPr>
        <p:spPr>
          <a:xfrm>
            <a:off x="3474720" y="16234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1845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A37E79-187B-41A6-B95F-C638E97AC6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7659" y="5772001"/>
            <a:ext cx="706700" cy="3957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EE4AEA-FEE7-4A46-A8AA-2E8D79D6A113}"/>
              </a:ext>
            </a:extLst>
          </p:cNvPr>
          <p:cNvSpPr txBox="1"/>
          <p:nvPr/>
        </p:nvSpPr>
        <p:spPr>
          <a:xfrm>
            <a:off x="10442474" y="5805217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!MLK</a:t>
            </a:r>
          </a:p>
        </p:txBody>
      </p:sp>
    </p:spTree>
    <p:extLst>
      <p:ext uri="{BB962C8B-B14F-4D97-AF65-F5344CB8AC3E}">
        <p14:creationId xmlns:p14="http://schemas.microsoft.com/office/powerpoint/2010/main" val="38772359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890144F1-C8BB-4D53-840D-3C3AEB1F0C31}"/>
              </a:ext>
            </a:extLst>
          </p:cNvPr>
          <p:cNvSpPr txBox="1"/>
          <p:nvPr/>
        </p:nvSpPr>
        <p:spPr>
          <a:xfrm>
            <a:off x="5028008" y="3721057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vanilla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17A2E3-2139-4939-A143-BA375E2DF19D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86E98-42A2-427B-B935-F5D362D0AC5D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1EBE9-F10D-474A-BD63-759E2BBAAEB8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C69CD6-3A4A-4C34-8C66-E4A37304C61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C9EBE-3341-4770-B856-BBD27FFB7363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9F801-DB74-401B-9BE6-5193C44F5D5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DCBF3-C35B-4957-A61D-38CD3C978A2C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E3573E-28CF-4F07-B4DA-D47AF9CE814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69755D-86EA-4FA9-A2DA-36B1D151A76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79D25D-529C-4DC0-93D2-01EAF23A4D11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0E32F-A8D2-46EF-8646-4E110FF60B0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D754F-F078-41A3-A1B4-94052B5508E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05AD0-3933-4C4D-A4AB-1218225AF94B}"/>
              </a:ext>
            </a:extLst>
          </p:cNvPr>
          <p:cNvSpPr/>
          <p:nvPr/>
        </p:nvSpPr>
        <p:spPr>
          <a:xfrm>
            <a:off x="5960013" y="495883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LARRY.QUEEN.marx</a:t>
            </a:r>
            <a:r>
              <a:rPr lang="en-US" dirty="0"/>
              <a:t>(</a:t>
            </a:r>
            <a:r>
              <a:rPr lang="en-US" dirty="0" err="1"/>
              <a:t>lary,cory</a:t>
            </a:r>
            <a:r>
              <a:rPr lang="en-US" dirty="0"/>
              <a:t>)  1986 movies drug plant brazil </a:t>
            </a:r>
            <a:r>
              <a:rPr lang="en-US" dirty="0" err="1"/>
              <a:t>cocain</a:t>
            </a:r>
            <a:r>
              <a:rPr lang="en-US" dirty="0"/>
              <a:t> wars naked women</a:t>
            </a:r>
          </a:p>
          <a:p>
            <a:r>
              <a:rPr lang="en-US" dirty="0"/>
              <a:t>HOMCE:LUX:VHS:HOCM:NANA:DEA(plant).agg.KOCHEMAN.v2:FBI:KIDNAPPING</a:t>
            </a:r>
          </a:p>
          <a:p>
            <a:r>
              <a:rPr lang="en-US" dirty="0"/>
              <a:t>	</a:t>
            </a:r>
            <a:r>
              <a:rPr lang="en-US" dirty="0" err="1"/>
              <a:t>Hirign</a:t>
            </a:r>
            <a:r>
              <a:rPr lang="en-US" dirty="0"/>
              <a:t> Documents</a:t>
            </a:r>
          </a:p>
          <a:p>
            <a:r>
              <a:rPr lang="en-US" dirty="0"/>
              <a:t>		- Steve </a:t>
            </a:r>
            <a:r>
              <a:rPr lang="en-US" dirty="0" err="1"/>
              <a:t>Creoy</a:t>
            </a:r>
            <a:r>
              <a:rPr lang="en-US" dirty="0"/>
              <a:t> </a:t>
            </a:r>
            <a:r>
              <a:rPr lang="en-US" dirty="0" err="1"/>
              <a:t>WWI.marx</a:t>
            </a:r>
            <a:r>
              <a:rPr lang="en-US" dirty="0"/>
              <a:t>(</a:t>
            </a:r>
            <a:r>
              <a:rPr lang="en-US" dirty="0" err="1"/>
              <a:t>kaiserpermanete</a:t>
            </a:r>
            <a:r>
              <a:rPr lang="en-US" dirty="0"/>
              <a:t>)</a:t>
            </a:r>
          </a:p>
          <a:p>
            <a:r>
              <a:rPr lang="en-US" dirty="0"/>
              <a:t>		- 000.tw.pns.employee.!Steve Corey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POlic</a:t>
            </a:r>
            <a:r>
              <a:rPr lang="en-US" dirty="0"/>
              <a:t> </a:t>
            </a:r>
            <a:r>
              <a:rPr lang="en-US" dirty="0" err="1"/>
              <a:t>Sirnce</a:t>
            </a:r>
            <a:r>
              <a:rPr lang="en-US" dirty="0"/>
              <a:t>: 4:32PM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D26AB-F8EA-4B42-9DDB-983944EB06D5}"/>
              </a:ext>
            </a:extLst>
          </p:cNvPr>
          <p:cNvSpPr txBox="1"/>
          <p:nvPr/>
        </p:nvSpPr>
        <p:spPr>
          <a:xfrm>
            <a:off x="506436" y="939356"/>
            <a:ext cx="27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AMTSGERICHT.KOCHEMAN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967888-69D0-4462-A475-31CB1D4C32B7}"/>
              </a:ext>
            </a:extLst>
          </p:cNvPr>
          <p:cNvCxnSpPr/>
          <p:nvPr/>
        </p:nvCxnSpPr>
        <p:spPr>
          <a:xfrm>
            <a:off x="604911" y="1308688"/>
            <a:ext cx="11155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0C8C11E0-0C14-40D3-BCF1-C63CBCB21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60" y="1678020"/>
            <a:ext cx="1565134" cy="11783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EB5A395A-6529-4A9F-8E23-7D46ABD13A0C}"/>
              </a:ext>
            </a:extLst>
          </p:cNvPr>
          <p:cNvSpPr/>
          <p:nvPr/>
        </p:nvSpPr>
        <p:spPr>
          <a:xfrm>
            <a:off x="2743055" y="1897879"/>
            <a:ext cx="200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v2.FBI:KIDNAPPING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1CB513-E913-4F00-ACAE-C497E8605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" y="1774065"/>
            <a:ext cx="1565134" cy="116783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2542F73-EDA2-41F8-BCBC-E4BF7CE26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263" y="2420530"/>
            <a:ext cx="480953" cy="657143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94654ED-55C4-478B-84FB-C21FF9FBFA32}"/>
              </a:ext>
            </a:extLst>
          </p:cNvPr>
          <p:cNvCxnSpPr/>
          <p:nvPr/>
        </p:nvCxnSpPr>
        <p:spPr>
          <a:xfrm flipV="1">
            <a:off x="2743055" y="2420530"/>
            <a:ext cx="872342" cy="75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1519DEA-E2A5-46A2-AF57-F5DDF9F86486}"/>
              </a:ext>
            </a:extLst>
          </p:cNvPr>
          <p:cNvSpPr/>
          <p:nvPr/>
        </p:nvSpPr>
        <p:spPr>
          <a:xfrm>
            <a:off x="964480" y="6174549"/>
            <a:ext cx="13740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anthem </a:t>
            </a:r>
            <a:r>
              <a:rPr lang="en-US" sz="800" strike="sngStrike" dirty="0" err="1"/>
              <a:t>irish</a:t>
            </a:r>
            <a:r>
              <a:rPr lang="en-US" sz="800" strike="sngStrike" dirty="0"/>
              <a:t> lost then found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56C102B-3ACE-49B4-9EEE-DF527BE7D315}"/>
              </a:ext>
            </a:extLst>
          </p:cNvPr>
          <p:cNvCxnSpPr/>
          <p:nvPr/>
        </p:nvCxnSpPr>
        <p:spPr>
          <a:xfrm flipV="1">
            <a:off x="0" y="2749101"/>
            <a:ext cx="2546252" cy="2470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DC9ACA1B-ABC2-4BC0-8411-C41FA870EA2C}"/>
              </a:ext>
            </a:extLst>
          </p:cNvPr>
          <p:cNvSpPr/>
          <p:nvPr/>
        </p:nvSpPr>
        <p:spPr>
          <a:xfrm>
            <a:off x="5374002" y="1853458"/>
            <a:ext cx="1941198" cy="82750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86C8FB-57AE-4B5C-A413-4E3AC7F524F0}"/>
              </a:ext>
            </a:extLst>
          </p:cNvPr>
          <p:cNvSpPr/>
          <p:nvPr/>
        </p:nvSpPr>
        <p:spPr>
          <a:xfrm>
            <a:off x="5795889" y="1638886"/>
            <a:ext cx="300111" cy="220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x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1F7AA59-E264-4B01-84FB-71D464C7A2B7}"/>
              </a:ext>
            </a:extLst>
          </p:cNvPr>
          <p:cNvSpPr/>
          <p:nvPr/>
        </p:nvSpPr>
        <p:spPr>
          <a:xfrm>
            <a:off x="5809957" y="1862097"/>
            <a:ext cx="300111" cy="2204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5FC6FD8-7E44-4A8D-8139-1CBA1C91AEE4}"/>
              </a:ext>
            </a:extLst>
          </p:cNvPr>
          <p:cNvSpPr/>
          <p:nvPr/>
        </p:nvSpPr>
        <p:spPr>
          <a:xfrm>
            <a:off x="6030351" y="2135440"/>
            <a:ext cx="300111" cy="1455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35C9CC04-7EBD-410D-A8F4-0C5EDC4296D6}"/>
              </a:ext>
            </a:extLst>
          </p:cNvPr>
          <p:cNvSpPr/>
          <p:nvPr/>
        </p:nvSpPr>
        <p:spPr>
          <a:xfrm>
            <a:off x="5632547" y="2135440"/>
            <a:ext cx="295421" cy="3693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87B625-3DA5-45DB-9496-03EC555808BC}"/>
              </a:ext>
            </a:extLst>
          </p:cNvPr>
          <p:cNvCxnSpPr>
            <a:cxnSpLocks/>
          </p:cNvCxnSpPr>
          <p:nvPr/>
        </p:nvCxnSpPr>
        <p:spPr>
          <a:xfrm flipV="1">
            <a:off x="353255" y="1658419"/>
            <a:ext cx="2474827" cy="11414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624DA027-B630-459B-8A9A-EBDC622F1943}"/>
              </a:ext>
            </a:extLst>
          </p:cNvPr>
          <p:cNvSpPr txBox="1"/>
          <p:nvPr/>
        </p:nvSpPr>
        <p:spPr>
          <a:xfrm>
            <a:off x="3901296" y="3732839"/>
            <a:ext cx="3373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41.!MARK.</a:t>
            </a:r>
            <a:r>
              <a:rPr lang="en-US" sz="800" strike="sngStrike" dirty="0"/>
              <a:t>marx(</a:t>
            </a:r>
            <a:r>
              <a:rPr lang="en-US" sz="800" strike="sngStrike" dirty="0" err="1"/>
              <a:t>cosco,regus</a:t>
            </a:r>
            <a:r>
              <a:rPr lang="en-US" sz="800" strike="sngStrike" dirty="0"/>
              <a:t>)</a:t>
            </a:r>
            <a:r>
              <a:rPr lang="en-US" dirty="0"/>
              <a:t> !</a:t>
            </a:r>
            <a:r>
              <a:rPr lang="en-US" dirty="0" err="1"/>
              <a:t>white</a:t>
            </a:r>
            <a:r>
              <a:rPr lang="en-US" strike="sngStrike" dirty="0" err="1"/>
              <a:t>.trooper</a:t>
            </a:r>
            <a:endParaRPr lang="en-US" strike="sngStrike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A989977-D33F-4F72-941C-BC4667E7C2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347" y="3457462"/>
            <a:ext cx="1060051" cy="72756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FB93EF9-4FED-4ADD-9E05-37505DDE9746}"/>
              </a:ext>
            </a:extLst>
          </p:cNvPr>
          <p:cNvSpPr txBox="1"/>
          <p:nvPr/>
        </p:nvSpPr>
        <p:spPr>
          <a:xfrm>
            <a:off x="6537639" y="3242461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Apple.moving</a:t>
            </a:r>
            <a:endParaRPr lang="en-US" sz="800" strike="sngStrike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1C8282E-7DE7-4E8E-80F3-3B260DAA9B3F}"/>
              </a:ext>
            </a:extLst>
          </p:cNvPr>
          <p:cNvCxnSpPr/>
          <p:nvPr/>
        </p:nvCxnSpPr>
        <p:spPr>
          <a:xfrm>
            <a:off x="6537639" y="3087473"/>
            <a:ext cx="1401084" cy="1097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0189CC8-E3EB-4592-A37F-DCF6D6510E47}"/>
              </a:ext>
            </a:extLst>
          </p:cNvPr>
          <p:cNvSpPr/>
          <p:nvPr/>
        </p:nvSpPr>
        <p:spPr>
          <a:xfrm>
            <a:off x="6585312" y="3270154"/>
            <a:ext cx="1437389" cy="914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EA0B98-EF35-4C15-AD1D-ECD4C25C08C3}"/>
              </a:ext>
            </a:extLst>
          </p:cNvPr>
          <p:cNvSpPr/>
          <p:nvPr/>
        </p:nvSpPr>
        <p:spPr>
          <a:xfrm>
            <a:off x="3985274" y="3288488"/>
            <a:ext cx="2552365" cy="914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7962BED-4E2F-4A74-BB4D-D72604581F28}"/>
              </a:ext>
            </a:extLst>
          </p:cNvPr>
          <p:cNvSpPr txBox="1"/>
          <p:nvPr/>
        </p:nvSpPr>
        <p:spPr>
          <a:xfrm>
            <a:off x="8208577" y="3397891"/>
            <a:ext cx="3289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Deborah: Jason get in the car</a:t>
            </a:r>
          </a:p>
          <a:p>
            <a:r>
              <a:rPr lang="en-US" dirty="0"/>
              <a:t>Steve: You will not take MATHEW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78E001FD-65FC-40CD-9D61-088CC32827A9}"/>
              </a:ext>
            </a:extLst>
          </p:cNvPr>
          <p:cNvSpPr/>
          <p:nvPr/>
        </p:nvSpPr>
        <p:spPr>
          <a:xfrm>
            <a:off x="8342142" y="2856403"/>
            <a:ext cx="1106803" cy="5725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BFF8CC4-845C-4A23-A946-F6364A6280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099" y="3219858"/>
            <a:ext cx="571427" cy="858702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6DE5AEC-B197-4BFF-92D2-9C7BA7B224FB}"/>
              </a:ext>
            </a:extLst>
          </p:cNvPr>
          <p:cNvCxnSpPr/>
          <p:nvPr/>
        </p:nvCxnSpPr>
        <p:spPr>
          <a:xfrm>
            <a:off x="11338560" y="3077673"/>
            <a:ext cx="853440" cy="112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6ABD1-1994-4B3B-9110-C7140837EF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688" y="3023734"/>
            <a:ext cx="609738" cy="30486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AF9BEA5-5CF7-4519-B01E-68C07B03408E}"/>
              </a:ext>
            </a:extLst>
          </p:cNvPr>
          <p:cNvSpPr txBox="1"/>
          <p:nvPr/>
        </p:nvSpPr>
        <p:spPr>
          <a:xfrm>
            <a:off x="10232043" y="2607520"/>
            <a:ext cx="64312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RAID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CF0E241-5B10-4F38-A732-0C50B84D2AA4}"/>
              </a:ext>
            </a:extLst>
          </p:cNvPr>
          <p:cNvSpPr txBox="1"/>
          <p:nvPr/>
        </p:nvSpPr>
        <p:spPr>
          <a:xfrm>
            <a:off x="8531501" y="2953114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VISA FRANCE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1C745DF-AF3A-48C9-BE8D-3E9AA64E7204}"/>
              </a:ext>
            </a:extLst>
          </p:cNvPr>
          <p:cNvSpPr txBox="1"/>
          <p:nvPr/>
        </p:nvSpPr>
        <p:spPr>
          <a:xfrm>
            <a:off x="3963649" y="2871471"/>
            <a:ext cx="387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May HW-17 Santa Cruz – San Jose</a:t>
            </a:r>
          </a:p>
          <a:p>
            <a:r>
              <a:rPr lang="en-US" dirty="0"/>
              <a:t>	HW-101 San </a:t>
            </a:r>
            <a:r>
              <a:rPr lang="en-US" dirty="0" err="1"/>
              <a:t>Francscio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5A2467C-526E-490A-9252-F047A29F4F10}"/>
              </a:ext>
            </a:extLst>
          </p:cNvPr>
          <p:cNvSpPr txBox="1"/>
          <p:nvPr/>
        </p:nvSpPr>
        <p:spPr>
          <a:xfrm>
            <a:off x="3981986" y="4309827"/>
            <a:ext cx="451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strike="sngStrike" dirty="0"/>
              <a:t>be </a:t>
            </a:r>
            <a:r>
              <a:rPr lang="en-US" strike="sngStrike" dirty="0" err="1"/>
              <a:t>caufre</a:t>
            </a:r>
            <a:r>
              <a:rPr lang="en-US" strike="sngStrike" dirty="0"/>
              <a:t> ♥</a:t>
            </a:r>
            <a:r>
              <a:rPr lang="en-US" dirty="0"/>
              <a:t>HW-17 §Assault </a:t>
            </a:r>
            <a:r>
              <a:rPr lang="en-US" sz="800" strike="sngStrike" dirty="0" err="1"/>
              <a:t>apple.employe.steve.meiers</a:t>
            </a:r>
            <a:endParaRPr lang="en-US" sz="800" strike="sngStrike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1C1D5B-D318-47EC-B4F5-BCB94BE807FE}"/>
              </a:ext>
            </a:extLst>
          </p:cNvPr>
          <p:cNvSpPr/>
          <p:nvPr/>
        </p:nvSpPr>
        <p:spPr>
          <a:xfrm>
            <a:off x="71572" y="4327227"/>
            <a:ext cx="3273412" cy="4943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0CF85307-92BC-47DA-9EB6-3E607D2B40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9720" y="4323895"/>
            <a:ext cx="416586" cy="41658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6DF263C-C91E-4835-9F4E-BBD786077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79" y="4334585"/>
            <a:ext cx="490549" cy="369332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CF1E7502-EFD4-4A6A-9076-8DCE2D7B8C0C}"/>
              </a:ext>
            </a:extLst>
          </p:cNvPr>
          <p:cNvSpPr txBox="1"/>
          <p:nvPr/>
        </p:nvSpPr>
        <p:spPr>
          <a:xfrm>
            <a:off x="10325688" y="4292967"/>
            <a:ext cx="2059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dint mind </a:t>
            </a:r>
            <a:r>
              <a:rPr lang="en-US" strike="sngStrike" dirty="0" err="1"/>
              <a:t>skelotor</a:t>
            </a:r>
            <a:endParaRPr lang="en-US" strike="sngStrike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391EA67E-DABF-43B5-9B63-6D951EEA92E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459" y="4181278"/>
            <a:ext cx="440039" cy="718225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AF98CC2-54BA-491C-8027-35BB3D3956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787" y="4581780"/>
            <a:ext cx="436808" cy="436808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2BE7BA9-E840-479B-AFAD-C856237FBC2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815" y="4594456"/>
            <a:ext cx="569551" cy="369332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C515905-0B76-4D7F-9C27-C91F281704BE}"/>
              </a:ext>
            </a:extLst>
          </p:cNvPr>
          <p:cNvCxnSpPr/>
          <p:nvPr/>
        </p:nvCxnSpPr>
        <p:spPr>
          <a:xfrm>
            <a:off x="9448945" y="4309827"/>
            <a:ext cx="2936346" cy="589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C3BA5C2-77A1-4A46-AF8D-6000C3DAB5BD}"/>
              </a:ext>
            </a:extLst>
          </p:cNvPr>
          <p:cNvSpPr/>
          <p:nvPr/>
        </p:nvSpPr>
        <p:spPr>
          <a:xfrm>
            <a:off x="9443365" y="4162612"/>
            <a:ext cx="2839707" cy="914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828F733-0B93-490F-ABBA-9065BE2265C0}"/>
              </a:ext>
            </a:extLst>
          </p:cNvPr>
          <p:cNvCxnSpPr/>
          <p:nvPr/>
        </p:nvCxnSpPr>
        <p:spPr>
          <a:xfrm flipV="1">
            <a:off x="8686711" y="4078560"/>
            <a:ext cx="709693" cy="811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113DF8CC-46DD-45AB-8D35-F00506F6763B}"/>
              </a:ext>
            </a:extLst>
          </p:cNvPr>
          <p:cNvSpPr/>
          <p:nvPr/>
        </p:nvSpPr>
        <p:spPr>
          <a:xfrm>
            <a:off x="8772680" y="4229284"/>
            <a:ext cx="578538" cy="5005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ABF4C27-B420-4140-AA02-D71AC4778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242" y="4576824"/>
            <a:ext cx="310826" cy="42469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C9E64406-2C0B-4617-B6DD-FEC648094201}"/>
              </a:ext>
            </a:extLst>
          </p:cNvPr>
          <p:cNvSpPr/>
          <p:nvPr/>
        </p:nvSpPr>
        <p:spPr>
          <a:xfrm>
            <a:off x="9231031" y="4000776"/>
            <a:ext cx="396562" cy="311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AD9FB8-35A7-4B3B-BD9D-D31F194D4B63}"/>
              </a:ext>
            </a:extLst>
          </p:cNvPr>
          <p:cNvCxnSpPr>
            <a:cxnSpLocks/>
          </p:cNvCxnSpPr>
          <p:nvPr/>
        </p:nvCxnSpPr>
        <p:spPr>
          <a:xfrm flipV="1">
            <a:off x="10098628" y="2856403"/>
            <a:ext cx="1292473" cy="47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C6AD2A2D-FFB4-4CD1-9A46-85336139C7DF}"/>
              </a:ext>
            </a:extLst>
          </p:cNvPr>
          <p:cNvSpPr txBox="1"/>
          <p:nvPr/>
        </p:nvSpPr>
        <p:spPr>
          <a:xfrm>
            <a:off x="10161015" y="3307576"/>
            <a:ext cx="15488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1983 ?HOMCID:CHANGELI(</a:t>
            </a:r>
            <a:r>
              <a:rPr lang="en-US" sz="800" strike="sngStrike" dirty="0" err="1"/>
              <a:t>anita</a:t>
            </a:r>
            <a:r>
              <a:rPr lang="en-US" sz="800" strike="sngStrike" dirty="0"/>
              <a:t>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25BA8D-7566-4806-A257-018270DF2C76}"/>
              </a:ext>
            </a:extLst>
          </p:cNvPr>
          <p:cNvSpPr/>
          <p:nvPr/>
        </p:nvSpPr>
        <p:spPr>
          <a:xfrm>
            <a:off x="8243550" y="3146919"/>
            <a:ext cx="3948450" cy="914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206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177">
            <a:extLst>
              <a:ext uri="{FF2B5EF4-FFF2-40B4-BE49-F238E27FC236}">
                <a16:creationId xmlns:a16="http://schemas.microsoft.com/office/drawing/2014/main" id="{DB33F229-22A6-4BE3-8F02-0154ECFD36A8}"/>
              </a:ext>
            </a:extLst>
          </p:cNvPr>
          <p:cNvSpPr txBox="1"/>
          <p:nvPr/>
        </p:nvSpPr>
        <p:spPr>
          <a:xfrm>
            <a:off x="40547" y="2214536"/>
            <a:ext cx="2253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!41.§Domest </a:t>
            </a:r>
            <a:r>
              <a:rPr lang="en-US" dirty="0" err="1"/>
              <a:t>Violance</a:t>
            </a:r>
            <a:endParaRPr lang="en-US" dirty="0"/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FE5BB50A-6DE6-4C41-A394-6E58DBB13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4021239"/>
            <a:ext cx="669914" cy="338340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88AF4F7E-E7FC-4372-B3B0-5EBF2DC90985}"/>
              </a:ext>
            </a:extLst>
          </p:cNvPr>
          <p:cNvSpPr/>
          <p:nvPr/>
        </p:nvSpPr>
        <p:spPr>
          <a:xfrm>
            <a:off x="6953050" y="1636648"/>
            <a:ext cx="2864420" cy="453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47B88D-95C5-4A06-ABFA-E70D48194F04}"/>
              </a:ext>
            </a:extLst>
          </p:cNvPr>
          <p:cNvSpPr txBox="1"/>
          <p:nvPr/>
        </p:nvSpPr>
        <p:spPr>
          <a:xfrm>
            <a:off x="0" y="2891974"/>
            <a:ext cx="75373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PG-13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824A6-46A7-4F74-945D-D11499413D93}"/>
              </a:ext>
            </a:extLst>
          </p:cNvPr>
          <p:cNvSpPr txBox="1"/>
          <p:nvPr/>
        </p:nvSpPr>
        <p:spPr>
          <a:xfrm>
            <a:off x="753732" y="2891974"/>
            <a:ext cx="108196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Star Wars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86F3EA-BFF4-4591-A26B-8DE2328B46F3}"/>
              </a:ext>
            </a:extLst>
          </p:cNvPr>
          <p:cNvCxnSpPr/>
          <p:nvPr/>
        </p:nvCxnSpPr>
        <p:spPr>
          <a:xfrm flipV="1">
            <a:off x="604911" y="2208628"/>
            <a:ext cx="1561514" cy="759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61CB986-6958-425A-8100-BAE5FAFFFD49}"/>
              </a:ext>
            </a:extLst>
          </p:cNvPr>
          <p:cNvSpPr/>
          <p:nvPr/>
        </p:nvSpPr>
        <p:spPr>
          <a:xfrm>
            <a:off x="753732" y="2902525"/>
            <a:ext cx="1081963" cy="369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698FAE2-35AC-4674-9D56-3D4CEC272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246" y="2659968"/>
            <a:ext cx="791233" cy="108108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8193B4-E389-4DFF-8212-9577540F1F4A}"/>
              </a:ext>
            </a:extLst>
          </p:cNvPr>
          <p:cNvCxnSpPr/>
          <p:nvPr/>
        </p:nvCxnSpPr>
        <p:spPr>
          <a:xfrm flipV="1">
            <a:off x="1835695" y="2208628"/>
            <a:ext cx="1864108" cy="1532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DAAA1A05-DFA6-4EDD-91E5-85C0CAB4D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74" y="2590674"/>
            <a:ext cx="1133475" cy="1004888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6ACC2BA-DC01-418E-908D-255E8653BD53}"/>
              </a:ext>
            </a:extLst>
          </p:cNvPr>
          <p:cNvCxnSpPr>
            <a:cxnSpLocks/>
          </p:cNvCxnSpPr>
          <p:nvPr/>
        </p:nvCxnSpPr>
        <p:spPr>
          <a:xfrm flipV="1">
            <a:off x="5348657" y="2597187"/>
            <a:ext cx="1133475" cy="10200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113D62CD-B9D2-49C5-8063-F5BB279C156D}"/>
              </a:ext>
            </a:extLst>
          </p:cNvPr>
          <p:cNvSpPr/>
          <p:nvPr/>
        </p:nvSpPr>
        <p:spPr>
          <a:xfrm>
            <a:off x="5348657" y="2568976"/>
            <a:ext cx="1133475" cy="11571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BCE467-A034-4168-9FF7-921B1196A880}"/>
              </a:ext>
            </a:extLst>
          </p:cNvPr>
          <p:cNvSpPr/>
          <p:nvPr/>
        </p:nvSpPr>
        <p:spPr>
          <a:xfrm>
            <a:off x="0" y="1555851"/>
            <a:ext cx="3351704" cy="7434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  <a:br>
              <a:rPr lang="en-US" sz="900" dirty="0"/>
            </a:br>
            <a:r>
              <a:rPr lang="en-US" sz="900" dirty="0" err="1"/>
              <a:t>deborah</a:t>
            </a:r>
            <a:endParaRPr lang="en-US" sz="9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C31B98-E5BF-4AD7-8C3B-91DBC57A3B2A}"/>
              </a:ext>
            </a:extLst>
          </p:cNvPr>
          <p:cNvSpPr/>
          <p:nvPr/>
        </p:nvSpPr>
        <p:spPr>
          <a:xfrm>
            <a:off x="2097099" y="2583869"/>
            <a:ext cx="1133475" cy="11571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B09E1E4-5505-494B-9C19-5C6FB9FCEA82}"/>
              </a:ext>
            </a:extLst>
          </p:cNvPr>
          <p:cNvCxnSpPr>
            <a:cxnSpLocks/>
          </p:cNvCxnSpPr>
          <p:nvPr/>
        </p:nvCxnSpPr>
        <p:spPr>
          <a:xfrm flipV="1">
            <a:off x="5348657" y="2597188"/>
            <a:ext cx="869263" cy="7312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547EE9-0FE7-45C5-B309-F6F0030AD5E5}"/>
              </a:ext>
            </a:extLst>
          </p:cNvPr>
          <p:cNvSpPr txBox="1"/>
          <p:nvPr/>
        </p:nvSpPr>
        <p:spPr>
          <a:xfrm>
            <a:off x="48252" y="952594"/>
            <a:ext cx="1526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May 2nd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C052177-5DB1-4260-A8FF-8CAF8E044C13}"/>
              </a:ext>
            </a:extLst>
          </p:cNvPr>
          <p:cNvSpPr/>
          <p:nvPr/>
        </p:nvSpPr>
        <p:spPr>
          <a:xfrm>
            <a:off x="9537895" y="952594"/>
            <a:ext cx="2654105" cy="60325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FBI:WMD:RED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388019-B5EF-4781-ABF6-15D43D5B32F7}"/>
              </a:ext>
            </a:extLst>
          </p:cNvPr>
          <p:cNvSpPr txBox="1"/>
          <p:nvPr/>
        </p:nvSpPr>
        <p:spPr>
          <a:xfrm>
            <a:off x="9817470" y="1318609"/>
            <a:ext cx="2326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“</a:t>
            </a:r>
            <a:r>
              <a:rPr lang="en-US" sz="800" dirty="0" err="1"/>
              <a:t>Redhouse</a:t>
            </a:r>
            <a:r>
              <a:rPr lang="en-US" sz="800" dirty="0"/>
              <a:t>” </a:t>
            </a:r>
            <a:r>
              <a:rPr lang="en-US" sz="800" dirty="0" err="1"/>
              <a:t>Zyante</a:t>
            </a:r>
            <a:r>
              <a:rPr lang="en-US" sz="800" dirty="0"/>
              <a:t> Road, Felton, </a:t>
            </a:r>
            <a:r>
              <a:rPr lang="en-US" sz="800" dirty="0" err="1"/>
              <a:t>Zyante</a:t>
            </a:r>
            <a:r>
              <a:rPr lang="en-US" sz="800" dirty="0"/>
              <a:t>, California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FAF1997-B7A7-41BA-9347-1F5F9381DAC2}"/>
              </a:ext>
            </a:extLst>
          </p:cNvPr>
          <p:cNvCxnSpPr/>
          <p:nvPr/>
        </p:nvCxnSpPr>
        <p:spPr>
          <a:xfrm>
            <a:off x="48252" y="1555851"/>
            <a:ext cx="121437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3D26883-398C-4CBD-BEE5-E205CFA2DC2F}"/>
              </a:ext>
            </a:extLst>
          </p:cNvPr>
          <p:cNvSpPr txBox="1"/>
          <p:nvPr/>
        </p:nvSpPr>
        <p:spPr>
          <a:xfrm>
            <a:off x="4877738" y="2145416"/>
            <a:ext cx="2075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SQ.CDCR:MUGSHOT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D7999B9D-89EC-4166-9553-56866AC45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530" y="2523355"/>
            <a:ext cx="1172105" cy="1172105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CAB6AD8-59CD-4653-A0CE-0D47FFF03180}"/>
              </a:ext>
            </a:extLst>
          </p:cNvPr>
          <p:cNvCxnSpPr/>
          <p:nvPr/>
        </p:nvCxnSpPr>
        <p:spPr>
          <a:xfrm>
            <a:off x="3847826" y="259718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42AA0E5-3DD3-420F-A037-06CE1B3AE099}"/>
              </a:ext>
            </a:extLst>
          </p:cNvPr>
          <p:cNvCxnSpPr>
            <a:cxnSpLocks/>
            <a:stCxn id="44" idx="1"/>
          </p:cNvCxnSpPr>
          <p:nvPr/>
        </p:nvCxnSpPr>
        <p:spPr>
          <a:xfrm flipH="1">
            <a:off x="4573964" y="2330082"/>
            <a:ext cx="303774" cy="14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C8222C2-EDCE-4D5E-8CCD-C37C35A18489}"/>
              </a:ext>
            </a:extLst>
          </p:cNvPr>
          <p:cNvSpPr/>
          <p:nvPr/>
        </p:nvSpPr>
        <p:spPr>
          <a:xfrm>
            <a:off x="3629844" y="2523355"/>
            <a:ext cx="1133475" cy="11571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1791F92-AE82-41BF-8653-C5EB296F8A79}"/>
              </a:ext>
            </a:extLst>
          </p:cNvPr>
          <p:cNvCxnSpPr/>
          <p:nvPr/>
        </p:nvCxnSpPr>
        <p:spPr>
          <a:xfrm>
            <a:off x="3847826" y="2597187"/>
            <a:ext cx="878025" cy="831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7F666F78-D765-44CB-B98F-47B9E180091D}"/>
              </a:ext>
            </a:extLst>
          </p:cNvPr>
          <p:cNvSpPr txBox="1"/>
          <p:nvPr/>
        </p:nvSpPr>
        <p:spPr>
          <a:xfrm>
            <a:off x="3629844" y="3663982"/>
            <a:ext cx="3469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IPX.HOMECI:IS-A-BELL(</a:t>
            </a:r>
            <a:r>
              <a:rPr lang="en-US" dirty="0" err="1"/>
              <a:t>sovie</a:t>
            </a:r>
            <a:r>
              <a:rPr lang="en-US" dirty="0"/>
              <a:t> union)</a:t>
            </a:r>
          </a:p>
          <a:p>
            <a:r>
              <a:rPr lang="en-US" dirty="0" err="1"/>
              <a:t>PRISION.St</a:t>
            </a:r>
            <a:r>
              <a:rPr lang="en-US" dirty="0"/>
              <a:t>. Rita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C2B53D1-6416-477D-BEE2-5B1252746279}"/>
              </a:ext>
            </a:extLst>
          </p:cNvPr>
          <p:cNvSpPr txBox="1"/>
          <p:nvPr/>
        </p:nvSpPr>
        <p:spPr>
          <a:xfrm>
            <a:off x="3723609" y="2090337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F5F728B-5A30-48FA-B645-ECADB5A887A5}"/>
              </a:ext>
            </a:extLst>
          </p:cNvPr>
          <p:cNvSpPr txBox="1"/>
          <p:nvPr/>
        </p:nvSpPr>
        <p:spPr>
          <a:xfrm>
            <a:off x="3610530" y="4359579"/>
            <a:ext cx="21082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HOMCIDE:ur_ur_opi</a:t>
            </a:r>
            <a:endParaRPr lang="en-US" dirty="0"/>
          </a:p>
          <a:p>
            <a:r>
              <a:rPr lang="en-US" sz="800" dirty="0"/>
              <a:t> - Woodrow Wilson</a:t>
            </a:r>
          </a:p>
          <a:p>
            <a:r>
              <a:rPr lang="en-US" sz="800" dirty="0"/>
              <a:t> - Philip Johnson</a:t>
            </a:r>
          </a:p>
          <a:p>
            <a:r>
              <a:rPr lang="en-US" sz="800" dirty="0"/>
              <a:t> - Edwin </a:t>
            </a:r>
            <a:r>
              <a:rPr lang="en-US" sz="800" dirty="0" err="1"/>
              <a:t>Johsn</a:t>
            </a:r>
            <a:endParaRPr lang="en-US" sz="800" dirty="0"/>
          </a:p>
          <a:p>
            <a:r>
              <a:rPr lang="en-US" sz="800" dirty="0"/>
              <a:t>Great </a:t>
            </a:r>
            <a:r>
              <a:rPr lang="en-US" sz="800" dirty="0" err="1"/>
              <a:t>Great</a:t>
            </a:r>
            <a:r>
              <a:rPr lang="en-US" sz="800" dirty="0"/>
              <a:t> !PAUL. Sr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29FD53B-F09B-43C1-9294-88CF6F5B03BF}"/>
              </a:ext>
            </a:extLst>
          </p:cNvPr>
          <p:cNvSpPr/>
          <p:nvPr/>
        </p:nvSpPr>
        <p:spPr>
          <a:xfrm>
            <a:off x="7869848" y="2659967"/>
            <a:ext cx="1376800" cy="11571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560C5AEA-EE66-4A5F-AE5E-2EC622FD7A52}"/>
              </a:ext>
            </a:extLst>
          </p:cNvPr>
          <p:cNvSpPr/>
          <p:nvPr/>
        </p:nvSpPr>
        <p:spPr>
          <a:xfrm>
            <a:off x="7928061" y="1690989"/>
            <a:ext cx="1376800" cy="82626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D07AA5E-2DCD-4428-A36D-80051E3A5B06}"/>
              </a:ext>
            </a:extLst>
          </p:cNvPr>
          <p:cNvSpPr/>
          <p:nvPr/>
        </p:nvSpPr>
        <p:spPr>
          <a:xfrm>
            <a:off x="8454683" y="3238560"/>
            <a:ext cx="438850" cy="5785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B0C3300-CF28-4ECF-9F1A-9E79707FEF75}"/>
              </a:ext>
            </a:extLst>
          </p:cNvPr>
          <p:cNvSpPr/>
          <p:nvPr/>
        </p:nvSpPr>
        <p:spPr>
          <a:xfrm>
            <a:off x="8538072" y="4155047"/>
            <a:ext cx="438850" cy="3543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32CCF938-84EE-4464-9AC5-A7A1747D4E0A}"/>
              </a:ext>
            </a:extLst>
          </p:cNvPr>
          <p:cNvCxnSpPr/>
          <p:nvPr/>
        </p:nvCxnSpPr>
        <p:spPr>
          <a:xfrm>
            <a:off x="7301132" y="1555850"/>
            <a:ext cx="393896" cy="3292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2493A65-A1F6-4CDB-BD90-146F16F5B3F2}"/>
              </a:ext>
            </a:extLst>
          </p:cNvPr>
          <p:cNvCxnSpPr/>
          <p:nvPr/>
        </p:nvCxnSpPr>
        <p:spPr>
          <a:xfrm>
            <a:off x="7453532" y="1708250"/>
            <a:ext cx="393896" cy="3292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B074494-518E-482B-AD6B-69C75B7065AC}"/>
              </a:ext>
            </a:extLst>
          </p:cNvPr>
          <p:cNvCxnSpPr/>
          <p:nvPr/>
        </p:nvCxnSpPr>
        <p:spPr>
          <a:xfrm>
            <a:off x="7324801" y="1746890"/>
            <a:ext cx="393896" cy="32922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5198F6C-B2FE-4A8B-AF63-84E7465A4A2F}"/>
              </a:ext>
            </a:extLst>
          </p:cNvPr>
          <p:cNvSpPr/>
          <p:nvPr/>
        </p:nvSpPr>
        <p:spPr>
          <a:xfrm>
            <a:off x="10008813" y="2888145"/>
            <a:ext cx="347492" cy="6979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Isosceles Triangle 136">
            <a:extLst>
              <a:ext uri="{FF2B5EF4-FFF2-40B4-BE49-F238E27FC236}">
                <a16:creationId xmlns:a16="http://schemas.microsoft.com/office/drawing/2014/main" id="{56121CE5-DDC8-4243-8BEC-2112892370EA}"/>
              </a:ext>
            </a:extLst>
          </p:cNvPr>
          <p:cNvSpPr/>
          <p:nvPr/>
        </p:nvSpPr>
        <p:spPr>
          <a:xfrm>
            <a:off x="9735525" y="2208627"/>
            <a:ext cx="882169" cy="810417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08BC57A-F6C7-4358-BA56-D65189961853}"/>
              </a:ext>
            </a:extLst>
          </p:cNvPr>
          <p:cNvSpPr/>
          <p:nvPr/>
        </p:nvSpPr>
        <p:spPr>
          <a:xfrm>
            <a:off x="10161213" y="3040545"/>
            <a:ext cx="347492" cy="69799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8C03DCF7-73E9-496A-8487-28E5954E49FD}"/>
              </a:ext>
            </a:extLst>
          </p:cNvPr>
          <p:cNvSpPr/>
          <p:nvPr/>
        </p:nvSpPr>
        <p:spPr>
          <a:xfrm>
            <a:off x="9887925" y="2361027"/>
            <a:ext cx="882169" cy="810417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28A6B464-7FEC-4B57-89A5-EDCE92182078}"/>
              </a:ext>
            </a:extLst>
          </p:cNvPr>
          <p:cNvSpPr/>
          <p:nvPr/>
        </p:nvSpPr>
        <p:spPr>
          <a:xfrm>
            <a:off x="8594344" y="4193469"/>
            <a:ext cx="329138" cy="3001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9B08698-FF73-4618-B057-0BD6AA393F24}"/>
              </a:ext>
            </a:extLst>
          </p:cNvPr>
          <p:cNvSpPr/>
          <p:nvPr/>
        </p:nvSpPr>
        <p:spPr>
          <a:xfrm>
            <a:off x="9109196" y="4155047"/>
            <a:ext cx="438850" cy="35436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7203E3D5-0DAC-4651-9442-474832D294BE}"/>
              </a:ext>
            </a:extLst>
          </p:cNvPr>
          <p:cNvSpPr/>
          <p:nvPr/>
        </p:nvSpPr>
        <p:spPr>
          <a:xfrm>
            <a:off x="9165468" y="4193469"/>
            <a:ext cx="329138" cy="30011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B297B2E5-033E-4374-AC4A-6BDFC8C312C8}"/>
              </a:ext>
            </a:extLst>
          </p:cNvPr>
          <p:cNvCxnSpPr>
            <a:stCxn id="139" idx="7"/>
            <a:endCxn id="83" idx="1"/>
          </p:cNvCxnSpPr>
          <p:nvPr/>
        </p:nvCxnSpPr>
        <p:spPr>
          <a:xfrm>
            <a:off x="8875281" y="4237420"/>
            <a:ext cx="33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CC7A267-8289-4C63-AC0F-6E4B5A5F1D5D}"/>
              </a:ext>
            </a:extLst>
          </p:cNvPr>
          <p:cNvSpPr/>
          <p:nvPr/>
        </p:nvSpPr>
        <p:spPr>
          <a:xfrm>
            <a:off x="8806382" y="3995225"/>
            <a:ext cx="438850" cy="221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46307541-E354-4A4D-8FDD-4C4306CBA965}"/>
              </a:ext>
            </a:extLst>
          </p:cNvPr>
          <p:cNvCxnSpPr>
            <a:cxnSpLocks/>
          </p:cNvCxnSpPr>
          <p:nvPr/>
        </p:nvCxnSpPr>
        <p:spPr>
          <a:xfrm>
            <a:off x="9111382" y="3883998"/>
            <a:ext cx="232735" cy="331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B94CA704-0896-4EE7-85EC-A087F06CD0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8998" y="4735746"/>
            <a:ext cx="1072966" cy="887972"/>
          </a:xfrm>
          <a:prstGeom prst="rect">
            <a:avLst/>
          </a:prstGeom>
        </p:spPr>
      </p:pic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E0C090F-9072-496A-A1FE-1A8CDDA3EF56}"/>
              </a:ext>
            </a:extLst>
          </p:cNvPr>
          <p:cNvCxnSpPr/>
          <p:nvPr/>
        </p:nvCxnSpPr>
        <p:spPr>
          <a:xfrm flipV="1">
            <a:off x="6682721" y="4742107"/>
            <a:ext cx="1561514" cy="8816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2C5A5D9-8B0D-4CBB-8059-007D9C71CAD1}"/>
              </a:ext>
            </a:extLst>
          </p:cNvPr>
          <p:cNvCxnSpPr/>
          <p:nvPr/>
        </p:nvCxnSpPr>
        <p:spPr>
          <a:xfrm flipV="1">
            <a:off x="6426254" y="4714412"/>
            <a:ext cx="1561514" cy="8816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>
            <a:extLst>
              <a:ext uri="{FF2B5EF4-FFF2-40B4-BE49-F238E27FC236}">
                <a16:creationId xmlns:a16="http://schemas.microsoft.com/office/drawing/2014/main" id="{0840B578-A01C-43A6-B86B-7A815D75C095}"/>
              </a:ext>
            </a:extLst>
          </p:cNvPr>
          <p:cNvSpPr/>
          <p:nvPr/>
        </p:nvSpPr>
        <p:spPr>
          <a:xfrm>
            <a:off x="6112927" y="5024447"/>
            <a:ext cx="468090" cy="44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05CACA8-F01B-416F-B800-BD4D5878A5AD}"/>
              </a:ext>
            </a:extLst>
          </p:cNvPr>
          <p:cNvSpPr/>
          <p:nvPr/>
        </p:nvSpPr>
        <p:spPr>
          <a:xfrm>
            <a:off x="6067846" y="5330935"/>
            <a:ext cx="468090" cy="44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1058210-05CF-4BFA-90E1-C151917E2223}"/>
              </a:ext>
            </a:extLst>
          </p:cNvPr>
          <p:cNvSpPr txBox="1"/>
          <p:nvPr/>
        </p:nvSpPr>
        <p:spPr>
          <a:xfrm>
            <a:off x="5891167" y="4702046"/>
            <a:ext cx="968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E53CEA0-0ACD-4FFC-9952-E7351B982A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03" y="5128929"/>
            <a:ext cx="390046" cy="586135"/>
          </a:xfrm>
          <a:prstGeom prst="rect">
            <a:avLst/>
          </a:prstGeom>
        </p:spPr>
      </p:pic>
      <p:sp>
        <p:nvSpPr>
          <p:cNvPr id="153" name="TextBox 152">
            <a:extLst>
              <a:ext uri="{FF2B5EF4-FFF2-40B4-BE49-F238E27FC236}">
                <a16:creationId xmlns:a16="http://schemas.microsoft.com/office/drawing/2014/main" id="{A8200EC1-0E56-4C20-9709-12EC0B63DA03}"/>
              </a:ext>
            </a:extLst>
          </p:cNvPr>
          <p:cNvSpPr txBox="1"/>
          <p:nvPr/>
        </p:nvSpPr>
        <p:spPr>
          <a:xfrm>
            <a:off x="8149604" y="5003771"/>
            <a:ext cx="3854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VIETANEM WAR.CPVA(N-A-M) </a:t>
            </a:r>
          </a:p>
          <a:p>
            <a:r>
              <a:rPr lang="en-US" dirty="0"/>
              <a:t>!</a:t>
            </a:r>
            <a:r>
              <a:rPr lang="en-US" dirty="0" err="1"/>
              <a:t>In.apple.tango</a:t>
            </a:r>
            <a:r>
              <a:rPr lang="en-US" dirty="0"/>
              <a:t> </a:t>
            </a:r>
            <a:r>
              <a:rPr lang="en-US" strike="sngStrike" dirty="0"/>
              <a:t>eat you peas(greens)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0005E9C-CAAB-41DA-B510-EF470F8536F2}"/>
              </a:ext>
            </a:extLst>
          </p:cNvPr>
          <p:cNvSpPr/>
          <p:nvPr/>
        </p:nvSpPr>
        <p:spPr>
          <a:xfrm>
            <a:off x="5878567" y="4604743"/>
            <a:ext cx="5696435" cy="11245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60F9C777-22C1-48C8-959C-945C137B1EE9}"/>
              </a:ext>
            </a:extLst>
          </p:cNvPr>
          <p:cNvSpPr/>
          <p:nvPr/>
        </p:nvSpPr>
        <p:spPr>
          <a:xfrm>
            <a:off x="5891167" y="4630386"/>
            <a:ext cx="1072966" cy="5416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>
            <a:extLst>
              <a:ext uri="{FF2B5EF4-FFF2-40B4-BE49-F238E27FC236}">
                <a16:creationId xmlns:a16="http://schemas.microsoft.com/office/drawing/2014/main" id="{F822F717-5BBF-48F2-8BEA-6FC46F85B6A5}"/>
              </a:ext>
            </a:extLst>
          </p:cNvPr>
          <p:cNvSpPr/>
          <p:nvPr/>
        </p:nvSpPr>
        <p:spPr>
          <a:xfrm flipV="1">
            <a:off x="5937988" y="4613765"/>
            <a:ext cx="993068" cy="256684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65EA3317-B7F9-4E18-A40F-E8E7510C9597}"/>
              </a:ext>
            </a:extLst>
          </p:cNvPr>
          <p:cNvSpPr txBox="1"/>
          <p:nvPr/>
        </p:nvSpPr>
        <p:spPr>
          <a:xfrm>
            <a:off x="7101950" y="4853829"/>
            <a:ext cx="4526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JFK.BULLET.SHOTOER.”Peng</a:t>
            </a:r>
            <a:r>
              <a:rPr lang="en-US" dirty="0"/>
              <a:t>” MAILBOX</a:t>
            </a:r>
          </a:p>
          <a:p>
            <a:r>
              <a:rPr lang="en-US" dirty="0"/>
              <a:t>San Mato Court; visa </a:t>
            </a:r>
            <a:r>
              <a:rPr lang="en-US" dirty="0" err="1"/>
              <a:t>MAILBOX.CIA.McCARTHY</a:t>
            </a:r>
            <a:endParaRPr lang="en-US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202CB19-33F6-4568-8EE9-197C6E08350E}"/>
              </a:ext>
            </a:extLst>
          </p:cNvPr>
          <p:cNvSpPr/>
          <p:nvPr/>
        </p:nvSpPr>
        <p:spPr>
          <a:xfrm>
            <a:off x="5937995" y="4613765"/>
            <a:ext cx="5696435" cy="11874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E1746EB-2934-48C1-A3ED-550E5B7D59E6}"/>
              </a:ext>
            </a:extLst>
          </p:cNvPr>
          <p:cNvCxnSpPr>
            <a:cxnSpLocks/>
          </p:cNvCxnSpPr>
          <p:nvPr/>
        </p:nvCxnSpPr>
        <p:spPr>
          <a:xfrm>
            <a:off x="7453532" y="4237420"/>
            <a:ext cx="0" cy="63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BFB160FD-75FF-4203-A453-89684AC6A21A}"/>
              </a:ext>
            </a:extLst>
          </p:cNvPr>
          <p:cNvSpPr/>
          <p:nvPr/>
        </p:nvSpPr>
        <p:spPr>
          <a:xfrm>
            <a:off x="7301132" y="3995225"/>
            <a:ext cx="438850" cy="386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FCCD249A-4B30-498E-B5EA-82D77D5D1905}"/>
              </a:ext>
            </a:extLst>
          </p:cNvPr>
          <p:cNvCxnSpPr>
            <a:endCxn id="160" idx="0"/>
          </p:cNvCxnSpPr>
          <p:nvPr/>
        </p:nvCxnSpPr>
        <p:spPr>
          <a:xfrm>
            <a:off x="7512948" y="3861969"/>
            <a:ext cx="7609" cy="133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0E126BB9-643F-4FFF-8EC8-ACAA8B064B45}"/>
              </a:ext>
            </a:extLst>
          </p:cNvPr>
          <p:cNvSpPr/>
          <p:nvPr/>
        </p:nvSpPr>
        <p:spPr>
          <a:xfrm rot="5400000">
            <a:off x="7558486" y="3712029"/>
            <a:ext cx="178582" cy="25851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C75FCF8A-FCAC-4851-B3C7-1557A2BDD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233" y="4715815"/>
            <a:ext cx="991003" cy="724868"/>
          </a:xfrm>
          <a:prstGeom prst="rect">
            <a:avLst/>
          </a:prstGeom>
        </p:spPr>
      </p:pic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6DE92EB-D1D0-4EC1-9F3D-1927E55137D5}"/>
              </a:ext>
            </a:extLst>
          </p:cNvPr>
          <p:cNvCxnSpPr>
            <a:cxnSpLocks/>
          </p:cNvCxnSpPr>
          <p:nvPr/>
        </p:nvCxnSpPr>
        <p:spPr>
          <a:xfrm flipV="1">
            <a:off x="7826792" y="4618505"/>
            <a:ext cx="1018518" cy="934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07FF1F9-0BF7-44A7-9587-7E56B393E124}"/>
              </a:ext>
            </a:extLst>
          </p:cNvPr>
          <p:cNvSpPr/>
          <p:nvPr/>
        </p:nvSpPr>
        <p:spPr>
          <a:xfrm>
            <a:off x="9304860" y="4576215"/>
            <a:ext cx="2344187" cy="5720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  <a:br>
              <a:rPr lang="en-US" sz="900" dirty="0"/>
            </a:br>
            <a:r>
              <a:rPr lang="en-US" sz="900" dirty="0" err="1"/>
              <a:t>deborah</a:t>
            </a:r>
            <a:endParaRPr lang="en-US" sz="900" dirty="0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74EF639-AF89-467E-B674-C30BA6F34F21}"/>
              </a:ext>
            </a:extLst>
          </p:cNvPr>
          <p:cNvSpPr txBox="1"/>
          <p:nvPr/>
        </p:nvSpPr>
        <p:spPr>
          <a:xfrm>
            <a:off x="9344117" y="5190134"/>
            <a:ext cx="1967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41.nonPolcieLanguage</a:t>
            </a:r>
          </a:p>
          <a:p>
            <a:r>
              <a:rPr lang="en-US" sz="800" dirty="0"/>
              <a:t>.lingusits(</a:t>
            </a:r>
            <a:r>
              <a:rPr lang="en-US" sz="800" strike="sngStrike" dirty="0"/>
              <a:t>He even talks to the Post worker)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8253" y="1577649"/>
            <a:ext cx="12095496" cy="42325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3" name="Picture 122">
            <a:extLst>
              <a:ext uri="{FF2B5EF4-FFF2-40B4-BE49-F238E27FC236}">
                <a16:creationId xmlns:a16="http://schemas.microsoft.com/office/drawing/2014/main" id="{0FC4F779-EDED-4CFC-8234-3E5B51CB8E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332144" y="2485763"/>
            <a:ext cx="1468668" cy="870803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5B68724F-FC53-4BB8-BD7F-42C6FEBF3755}"/>
              </a:ext>
            </a:extLst>
          </p:cNvPr>
          <p:cNvCxnSpPr/>
          <p:nvPr/>
        </p:nvCxnSpPr>
        <p:spPr>
          <a:xfrm>
            <a:off x="1941709" y="2299268"/>
            <a:ext cx="2941405" cy="1463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8C514577-0A5A-4633-B67C-D22E0979A38B}"/>
              </a:ext>
            </a:extLst>
          </p:cNvPr>
          <p:cNvSpPr/>
          <p:nvPr/>
        </p:nvSpPr>
        <p:spPr>
          <a:xfrm>
            <a:off x="2339113" y="2120414"/>
            <a:ext cx="1531820" cy="1593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8E968C6C-AA91-4147-85AC-2BB57E3AE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50" y="5725609"/>
            <a:ext cx="791233" cy="1081089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742CCECF-DFA9-4E53-8CAA-52CC742075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2741488" y="5937746"/>
            <a:ext cx="976022" cy="578703"/>
          </a:xfrm>
          <a:prstGeom prst="rect">
            <a:avLst/>
          </a:prstGeom>
        </p:spPr>
      </p:pic>
      <p:sp>
        <p:nvSpPr>
          <p:cNvPr id="174" name="Rectangle 173">
            <a:extLst>
              <a:ext uri="{FF2B5EF4-FFF2-40B4-BE49-F238E27FC236}">
                <a16:creationId xmlns:a16="http://schemas.microsoft.com/office/drawing/2014/main" id="{EFEB7A50-36BB-421B-A3FD-007516D2B3AB}"/>
              </a:ext>
            </a:extLst>
          </p:cNvPr>
          <p:cNvSpPr/>
          <p:nvPr/>
        </p:nvSpPr>
        <p:spPr>
          <a:xfrm>
            <a:off x="2663850" y="5697931"/>
            <a:ext cx="946680" cy="11087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87004120-32B4-4BD8-87AC-C7BD1FEAB3BB}"/>
              </a:ext>
            </a:extLst>
          </p:cNvPr>
          <p:cNvSpPr/>
          <p:nvPr/>
        </p:nvSpPr>
        <p:spPr>
          <a:xfrm>
            <a:off x="1710029" y="5725607"/>
            <a:ext cx="791234" cy="10903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6C54E235-11EF-4BE8-A2F9-FB4A5B9E23BC}"/>
              </a:ext>
            </a:extLst>
          </p:cNvPr>
          <p:cNvCxnSpPr/>
          <p:nvPr/>
        </p:nvCxnSpPr>
        <p:spPr>
          <a:xfrm flipV="1">
            <a:off x="872197" y="5992837"/>
            <a:ext cx="3207434" cy="722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475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17A2E3-2139-4939-A143-BA375E2DF19D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86E98-42A2-427B-B935-F5D362D0AC5D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1EBE9-F10D-474A-BD63-759E2BBAAEB8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C69CD6-3A4A-4C34-8C66-E4A37304C61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C9EBE-3341-4770-B856-BBD27FFB7363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9F801-DB74-401B-9BE6-5193C44F5D5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DCBF3-C35B-4957-A61D-38CD3C978A2C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E3573E-28CF-4F07-B4DA-D47AF9CE814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69755D-86EA-4FA9-A2DA-36B1D151A76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79D25D-529C-4DC0-93D2-01EAF23A4D11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0E32F-A8D2-46EF-8646-4E110FF60B0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D754F-F078-41A3-A1B4-94052B5508E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05AD0-3933-4C4D-A4AB-1218225AF94B}"/>
              </a:ext>
            </a:extLst>
          </p:cNvPr>
          <p:cNvSpPr/>
          <p:nvPr/>
        </p:nvSpPr>
        <p:spPr>
          <a:xfrm>
            <a:off x="5960013" y="495883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LARRY.QUEEN.</a:t>
            </a:r>
            <a:r>
              <a:rPr lang="en-US" strike="sngStrike" dirty="0" err="1"/>
              <a:t>marx</a:t>
            </a:r>
            <a:r>
              <a:rPr lang="en-US" strike="sngStrike" dirty="0"/>
              <a:t>(</a:t>
            </a:r>
            <a:r>
              <a:rPr lang="en-US" strike="sngStrike" dirty="0" err="1"/>
              <a:t>lary,cory</a:t>
            </a:r>
            <a:r>
              <a:rPr lang="en-US" dirty="0"/>
              <a:t>)  1986 </a:t>
            </a:r>
            <a:r>
              <a:rPr lang="en-US" strike="sngStrike" dirty="0"/>
              <a:t>movies drug plant brazil </a:t>
            </a:r>
            <a:r>
              <a:rPr lang="en-US" strike="sngStrike" dirty="0" err="1"/>
              <a:t>cocain</a:t>
            </a:r>
            <a:r>
              <a:rPr lang="en-US" strike="sngStrike" dirty="0"/>
              <a:t> wars naked women</a:t>
            </a:r>
          </a:p>
          <a:p>
            <a:r>
              <a:rPr lang="en-US" dirty="0"/>
              <a:t>HOMCE:LUX:VHS:HOCM:NANA:DEA</a:t>
            </a:r>
            <a:r>
              <a:rPr lang="en-US" strike="sngStrike" dirty="0"/>
              <a:t>(plant).</a:t>
            </a:r>
            <a:r>
              <a:rPr lang="en-US" dirty="0"/>
              <a:t>agg.KOCHEMAN.v2:FBI:KIDNAPPING</a:t>
            </a:r>
          </a:p>
          <a:p>
            <a:r>
              <a:rPr lang="en-US" dirty="0"/>
              <a:t>	</a:t>
            </a:r>
            <a:r>
              <a:rPr lang="en-US" strike="sngStrike" dirty="0" err="1"/>
              <a:t>Hirign</a:t>
            </a:r>
            <a:r>
              <a:rPr lang="en-US" strike="sngStrike" dirty="0"/>
              <a:t> Documents</a:t>
            </a:r>
          </a:p>
          <a:p>
            <a:r>
              <a:rPr lang="en-US" dirty="0"/>
              <a:t>		- Steve </a:t>
            </a:r>
            <a:r>
              <a:rPr lang="en-US" dirty="0" err="1"/>
              <a:t>Creoy</a:t>
            </a:r>
            <a:r>
              <a:rPr lang="en-US" dirty="0"/>
              <a:t> </a:t>
            </a:r>
            <a:r>
              <a:rPr lang="en-US" dirty="0" err="1"/>
              <a:t>WWI</a:t>
            </a:r>
            <a:r>
              <a:rPr lang="en-US" strike="sngStrike" dirty="0" err="1"/>
              <a:t>.marx</a:t>
            </a:r>
            <a:r>
              <a:rPr lang="en-US" strike="sngStrike" dirty="0"/>
              <a:t>(</a:t>
            </a:r>
            <a:r>
              <a:rPr lang="en-US" strike="sngStrike" dirty="0" err="1"/>
              <a:t>kaiserpermanete</a:t>
            </a:r>
            <a:r>
              <a:rPr lang="en-US" dirty="0"/>
              <a:t>)</a:t>
            </a:r>
          </a:p>
          <a:p>
            <a:r>
              <a:rPr lang="en-US" dirty="0"/>
              <a:t>		- 000.tw.pns.employee.!Steve Corey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POlic</a:t>
            </a:r>
            <a:r>
              <a:rPr lang="en-US" dirty="0"/>
              <a:t> </a:t>
            </a:r>
            <a:r>
              <a:rPr lang="en-US" dirty="0" err="1"/>
              <a:t>Sirnce</a:t>
            </a:r>
            <a:r>
              <a:rPr lang="en-US" dirty="0"/>
              <a:t>: 4:32PM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D26AB-F8EA-4B42-9DDB-983944EB06D5}"/>
              </a:ext>
            </a:extLst>
          </p:cNvPr>
          <p:cNvSpPr txBox="1"/>
          <p:nvPr/>
        </p:nvSpPr>
        <p:spPr>
          <a:xfrm>
            <a:off x="506436" y="939356"/>
            <a:ext cx="27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AMTSGERICHT.KOCHEMAN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967888-69D0-4462-A475-31CB1D4C32B7}"/>
              </a:ext>
            </a:extLst>
          </p:cNvPr>
          <p:cNvCxnSpPr/>
          <p:nvPr/>
        </p:nvCxnSpPr>
        <p:spPr>
          <a:xfrm>
            <a:off x="604911" y="1308688"/>
            <a:ext cx="11155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7BFF8CC4-845C-4A23-A946-F6364A628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099" y="3219858"/>
            <a:ext cx="571427" cy="858702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6DE5AEC-B197-4BFF-92D2-9C7BA7B224FB}"/>
              </a:ext>
            </a:extLst>
          </p:cNvPr>
          <p:cNvCxnSpPr/>
          <p:nvPr/>
        </p:nvCxnSpPr>
        <p:spPr>
          <a:xfrm>
            <a:off x="11338560" y="3077673"/>
            <a:ext cx="853440" cy="112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4E6ABD1-1994-4B3B-9110-C7140837EF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54" y="2508547"/>
            <a:ext cx="609738" cy="304869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0AF9BEA5-5CF7-4519-B01E-68C07B03408E}"/>
              </a:ext>
            </a:extLst>
          </p:cNvPr>
          <p:cNvSpPr txBox="1"/>
          <p:nvPr/>
        </p:nvSpPr>
        <p:spPr>
          <a:xfrm>
            <a:off x="3273412" y="2158723"/>
            <a:ext cx="64312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RAID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0AF98CC2-54BA-491C-8027-35BB3D395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7787" y="4581780"/>
            <a:ext cx="436808" cy="436808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C3BA5C2-77A1-4A46-AF8D-6000C3DAB5BD}"/>
              </a:ext>
            </a:extLst>
          </p:cNvPr>
          <p:cNvSpPr/>
          <p:nvPr/>
        </p:nvSpPr>
        <p:spPr>
          <a:xfrm>
            <a:off x="9443365" y="4162612"/>
            <a:ext cx="2839707" cy="914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CEAD9FB8-35A7-4B3B-BD9D-D31F194D4B63}"/>
              </a:ext>
            </a:extLst>
          </p:cNvPr>
          <p:cNvCxnSpPr>
            <a:cxnSpLocks/>
          </p:cNvCxnSpPr>
          <p:nvPr/>
        </p:nvCxnSpPr>
        <p:spPr>
          <a:xfrm flipV="1">
            <a:off x="10098628" y="2856403"/>
            <a:ext cx="1292473" cy="472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7A10EEE1-8CDA-4625-9090-BA6D1A59F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058" y="2843825"/>
            <a:ext cx="609738" cy="3048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35A1503-998C-49D3-ACAC-DA488E81E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92" y="3176168"/>
            <a:ext cx="609738" cy="30486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B538FAE-4D6A-4AB4-8128-1FEA78CDC3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798" y="3425848"/>
            <a:ext cx="609738" cy="304869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4C9C49B-F1B6-4BE9-81A5-9867627608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46" y="3023734"/>
            <a:ext cx="609738" cy="30486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122463B-C08F-4C78-B8F3-06EC9B2E9B03}"/>
              </a:ext>
            </a:extLst>
          </p:cNvPr>
          <p:cNvSpPr/>
          <p:nvPr/>
        </p:nvSpPr>
        <p:spPr>
          <a:xfrm>
            <a:off x="6288258" y="1308688"/>
            <a:ext cx="1958877" cy="17689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E522D60-E548-410D-AC77-6AE226D2FDEA}"/>
              </a:ext>
            </a:extLst>
          </p:cNvPr>
          <p:cNvSpPr/>
          <p:nvPr/>
        </p:nvSpPr>
        <p:spPr>
          <a:xfrm>
            <a:off x="6440659" y="1461089"/>
            <a:ext cx="1732480" cy="15626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AC91C8-7B5E-423F-B36A-35C835969FB2}"/>
              </a:ext>
            </a:extLst>
          </p:cNvPr>
          <p:cNvSpPr/>
          <p:nvPr/>
        </p:nvSpPr>
        <p:spPr>
          <a:xfrm>
            <a:off x="7216982" y="1499204"/>
            <a:ext cx="73230" cy="15626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1C2B725-245E-46B3-9516-B1691BDD2CFC}"/>
              </a:ext>
            </a:extLst>
          </p:cNvPr>
          <p:cNvSpPr/>
          <p:nvPr/>
        </p:nvSpPr>
        <p:spPr>
          <a:xfrm>
            <a:off x="5463161" y="1969477"/>
            <a:ext cx="751101" cy="843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AB27581-EC40-4ADB-8C24-658D2D72A3EB}"/>
              </a:ext>
            </a:extLst>
          </p:cNvPr>
          <p:cNvSpPr/>
          <p:nvPr/>
        </p:nvSpPr>
        <p:spPr>
          <a:xfrm>
            <a:off x="5656079" y="2742683"/>
            <a:ext cx="751101" cy="8439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9B743A-BF5F-4E89-B09E-5CF4EFEBAC2D}"/>
              </a:ext>
            </a:extLst>
          </p:cNvPr>
          <p:cNvSpPr txBox="1"/>
          <p:nvPr/>
        </p:nvSpPr>
        <p:spPr>
          <a:xfrm>
            <a:off x="5008098" y="1716258"/>
            <a:ext cx="19303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MAINSTREET(?</a:t>
            </a:r>
            <a:r>
              <a:rPr lang="en-US" sz="800" dirty="0" err="1"/>
              <a:t>HOMCIDE:CHANILORAnita</a:t>
            </a:r>
            <a:r>
              <a:rPr lang="en-US" sz="800" dirty="0"/>
              <a:t>)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C47BC3F-5A96-4D9A-9758-8B05326DBA41}"/>
              </a:ext>
            </a:extLst>
          </p:cNvPr>
          <p:cNvCxnSpPr>
            <a:stCxn id="73" idx="1"/>
          </p:cNvCxnSpPr>
          <p:nvPr/>
        </p:nvCxnSpPr>
        <p:spPr>
          <a:xfrm flipV="1">
            <a:off x="6440659" y="1124022"/>
            <a:ext cx="776323" cy="111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85F458-070C-4337-B5B8-B272283004CE}"/>
              </a:ext>
            </a:extLst>
          </p:cNvPr>
          <p:cNvCxnSpPr/>
          <p:nvPr/>
        </p:nvCxnSpPr>
        <p:spPr>
          <a:xfrm flipV="1">
            <a:off x="4548554" y="2391445"/>
            <a:ext cx="459544" cy="452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BF5207D-F476-4700-8159-EBFDBE2C2B09}"/>
              </a:ext>
            </a:extLst>
          </p:cNvPr>
          <p:cNvCxnSpPr>
            <a:endCxn id="57" idx="0"/>
          </p:cNvCxnSpPr>
          <p:nvPr/>
        </p:nvCxnSpPr>
        <p:spPr>
          <a:xfrm flipV="1">
            <a:off x="3665627" y="2508547"/>
            <a:ext cx="1187796" cy="820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A6AB58-5954-4E37-B969-D2D1562D3814}"/>
              </a:ext>
            </a:extLst>
          </p:cNvPr>
          <p:cNvCxnSpPr>
            <a:endCxn id="77" idx="2"/>
          </p:cNvCxnSpPr>
          <p:nvPr/>
        </p:nvCxnSpPr>
        <p:spPr>
          <a:xfrm flipV="1">
            <a:off x="5025183" y="3164652"/>
            <a:ext cx="630896" cy="566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3C9DFD7-A502-4B56-93D9-5F723D060631}"/>
              </a:ext>
            </a:extLst>
          </p:cNvPr>
          <p:cNvCxnSpPr/>
          <p:nvPr/>
        </p:nvCxnSpPr>
        <p:spPr>
          <a:xfrm flipV="1">
            <a:off x="3872058" y="3216487"/>
            <a:ext cx="580408" cy="514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581866E-1BDA-4CCA-A7DD-22150D9694A9}"/>
              </a:ext>
            </a:extLst>
          </p:cNvPr>
          <p:cNvCxnSpPr/>
          <p:nvPr/>
        </p:nvCxnSpPr>
        <p:spPr>
          <a:xfrm flipV="1">
            <a:off x="2653195" y="2813414"/>
            <a:ext cx="575506" cy="667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316393DC-5C93-40B4-96BC-35D9CB4E7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86" y="4364415"/>
            <a:ext cx="1309687" cy="87153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858E36EC-E224-404E-9E7E-D4135140E0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210" y="4310312"/>
            <a:ext cx="1177089" cy="659170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A2D37A1-9334-457A-B28B-BF03EBF33BE6}"/>
              </a:ext>
            </a:extLst>
          </p:cNvPr>
          <p:cNvCxnSpPr/>
          <p:nvPr/>
        </p:nvCxnSpPr>
        <p:spPr>
          <a:xfrm>
            <a:off x="1889924" y="4203360"/>
            <a:ext cx="1877874" cy="1032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E3A9523B-0FA4-4AED-A8FB-E81301B1DA6A}"/>
              </a:ext>
            </a:extLst>
          </p:cNvPr>
          <p:cNvSpPr txBox="1"/>
          <p:nvPr/>
        </p:nvSpPr>
        <p:spPr>
          <a:xfrm>
            <a:off x="1961294" y="3866259"/>
            <a:ext cx="243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41.Red ants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C6698C7-8DB8-4A91-9795-16C0BDE3B1BD}"/>
              </a:ext>
            </a:extLst>
          </p:cNvPr>
          <p:cNvCxnSpPr/>
          <p:nvPr/>
        </p:nvCxnSpPr>
        <p:spPr>
          <a:xfrm>
            <a:off x="211015" y="4050925"/>
            <a:ext cx="1928195" cy="1421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02983987-0931-4516-8818-6184151B4F40}"/>
              </a:ext>
            </a:extLst>
          </p:cNvPr>
          <p:cNvSpPr/>
          <p:nvPr/>
        </p:nvSpPr>
        <p:spPr>
          <a:xfrm>
            <a:off x="337916" y="3885310"/>
            <a:ext cx="3327711" cy="14214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53A41ED9-E133-4A41-BAC8-355CC70920C6}"/>
              </a:ext>
            </a:extLst>
          </p:cNvPr>
          <p:cNvSpPr/>
          <p:nvPr/>
        </p:nvSpPr>
        <p:spPr>
          <a:xfrm>
            <a:off x="7485586" y="2096941"/>
            <a:ext cx="566175" cy="583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E384D65-E798-4293-B379-A3CE4946E547}"/>
              </a:ext>
            </a:extLst>
          </p:cNvPr>
          <p:cNvSpPr txBox="1"/>
          <p:nvPr/>
        </p:nvSpPr>
        <p:spPr>
          <a:xfrm>
            <a:off x="9008013" y="2280526"/>
            <a:ext cx="1561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Broken </a:t>
            </a:r>
            <a:r>
              <a:rPr lang="en-US" strike="sngStrike" dirty="0" err="1"/>
              <a:t>Windw</a:t>
            </a:r>
            <a:endParaRPr lang="en-US" strike="sngStrik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2D89C0B-B97A-4CCE-9AB1-2472EBB622A4}"/>
              </a:ext>
            </a:extLst>
          </p:cNvPr>
          <p:cNvSpPr/>
          <p:nvPr/>
        </p:nvSpPr>
        <p:spPr>
          <a:xfrm>
            <a:off x="8591028" y="1473121"/>
            <a:ext cx="1000856" cy="749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!peg(an)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949AD4B4-B3D3-4B34-B397-9C50218307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883" y="2664499"/>
            <a:ext cx="489147" cy="428004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8FCFEE0D-51C8-4169-A807-E2AA123F28A7}"/>
              </a:ext>
            </a:extLst>
          </p:cNvPr>
          <p:cNvCxnSpPr/>
          <p:nvPr/>
        </p:nvCxnSpPr>
        <p:spPr>
          <a:xfrm flipV="1">
            <a:off x="8482818" y="2680901"/>
            <a:ext cx="668212" cy="495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DEFFD851-8C2E-40B4-BC78-33323051C42F}"/>
              </a:ext>
            </a:extLst>
          </p:cNvPr>
          <p:cNvSpPr/>
          <p:nvPr/>
        </p:nvSpPr>
        <p:spPr>
          <a:xfrm>
            <a:off x="9229108" y="2813414"/>
            <a:ext cx="214257" cy="1644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1E007166-ED0B-4185-9F12-E533450D4CCC}"/>
              </a:ext>
            </a:extLst>
          </p:cNvPr>
          <p:cNvSpPr/>
          <p:nvPr/>
        </p:nvSpPr>
        <p:spPr>
          <a:xfrm>
            <a:off x="9381508" y="2965814"/>
            <a:ext cx="214257" cy="1644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3EA0777-FED2-4E7D-8424-A3A1BC8FFE1F}"/>
              </a:ext>
            </a:extLst>
          </p:cNvPr>
          <p:cNvCxnSpPr/>
          <p:nvPr/>
        </p:nvCxnSpPr>
        <p:spPr>
          <a:xfrm>
            <a:off x="9229108" y="2742683"/>
            <a:ext cx="562006" cy="585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E4288DEB-7000-4D08-BB7C-B0A3D35DF0DF}"/>
              </a:ext>
            </a:extLst>
          </p:cNvPr>
          <p:cNvSpPr txBox="1"/>
          <p:nvPr/>
        </p:nvSpPr>
        <p:spPr>
          <a:xfrm>
            <a:off x="7006495" y="3239279"/>
            <a:ext cx="2361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HOMCIE:SUNSTORK(</a:t>
            </a:r>
            <a:r>
              <a:rPr lang="en-US" sz="800" strike="sngStrike" dirty="0" err="1"/>
              <a:t>kocda</a:t>
            </a:r>
            <a:r>
              <a:rPr lang="en-US" sz="800" strike="sngStrike" dirty="0"/>
              <a:t> 88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football </a:t>
            </a:r>
            <a:r>
              <a:rPr lang="en-US" sz="800" dirty="0"/>
              <a:t>!HOCME:2Y)</a:t>
            </a: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ED3A0EEA-07AC-4516-A59F-0F4631982294}"/>
              </a:ext>
            </a:extLst>
          </p:cNvPr>
          <p:cNvSpPr/>
          <p:nvPr/>
        </p:nvSpPr>
        <p:spPr>
          <a:xfrm>
            <a:off x="7768673" y="3425848"/>
            <a:ext cx="391408" cy="304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9F38217-E38C-4BBB-B783-4275AD52AE59}"/>
              </a:ext>
            </a:extLst>
          </p:cNvPr>
          <p:cNvSpPr/>
          <p:nvPr/>
        </p:nvSpPr>
        <p:spPr>
          <a:xfrm>
            <a:off x="7566161" y="3524151"/>
            <a:ext cx="391408" cy="304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F8EE8A7-0664-4B07-99A1-0D160CC1D2A5}"/>
              </a:ext>
            </a:extLst>
          </p:cNvPr>
          <p:cNvSpPr/>
          <p:nvPr/>
        </p:nvSpPr>
        <p:spPr>
          <a:xfrm>
            <a:off x="6897618" y="3276001"/>
            <a:ext cx="2527736" cy="6127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C1DA88A-05B3-465F-825D-887E72878BEB}"/>
              </a:ext>
            </a:extLst>
          </p:cNvPr>
          <p:cNvCxnSpPr/>
          <p:nvPr/>
        </p:nvCxnSpPr>
        <p:spPr>
          <a:xfrm flipV="1">
            <a:off x="7290212" y="3481037"/>
            <a:ext cx="1488028" cy="249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0A22A047-74C8-464E-A743-F85DA1DEF3F7}"/>
              </a:ext>
            </a:extLst>
          </p:cNvPr>
          <p:cNvSpPr/>
          <p:nvPr/>
        </p:nvSpPr>
        <p:spPr>
          <a:xfrm>
            <a:off x="8694485" y="2598946"/>
            <a:ext cx="1000857" cy="5772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1B04A61-0E6F-469D-8850-986935DCE51D}"/>
              </a:ext>
            </a:extLst>
          </p:cNvPr>
          <p:cNvSpPr/>
          <p:nvPr/>
        </p:nvSpPr>
        <p:spPr>
          <a:xfrm>
            <a:off x="11338560" y="3077671"/>
            <a:ext cx="836424" cy="9148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9F2E47E-85DB-45A8-9D90-83B635B49994}"/>
              </a:ext>
            </a:extLst>
          </p:cNvPr>
          <p:cNvSpPr/>
          <p:nvPr/>
        </p:nvSpPr>
        <p:spPr>
          <a:xfrm>
            <a:off x="11760591" y="3481037"/>
            <a:ext cx="184845" cy="24331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9180FB9-4DD3-4AAF-AAE5-88E7A0D9AC75}"/>
              </a:ext>
            </a:extLst>
          </p:cNvPr>
          <p:cNvCxnSpPr/>
          <p:nvPr/>
        </p:nvCxnSpPr>
        <p:spPr>
          <a:xfrm>
            <a:off x="11647967" y="3347001"/>
            <a:ext cx="544033" cy="4820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AA92425-BA29-493F-B3C1-5E971543B59B}"/>
              </a:ext>
            </a:extLst>
          </p:cNvPr>
          <p:cNvCxnSpPr/>
          <p:nvPr/>
        </p:nvCxnSpPr>
        <p:spPr>
          <a:xfrm>
            <a:off x="7566161" y="2096941"/>
            <a:ext cx="398216" cy="980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672D190-F8E2-40CB-8BE6-DC8E486A27AC}"/>
              </a:ext>
            </a:extLst>
          </p:cNvPr>
          <p:cNvSpPr/>
          <p:nvPr/>
        </p:nvSpPr>
        <p:spPr>
          <a:xfrm>
            <a:off x="2116980" y="1402438"/>
            <a:ext cx="10166092" cy="26761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806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84B99DC6-BBFB-405C-8A76-11862BCD108A}"/>
              </a:ext>
            </a:extLst>
          </p:cNvPr>
          <p:cNvSpPr txBox="1"/>
          <p:nvPr/>
        </p:nvSpPr>
        <p:spPr>
          <a:xfrm>
            <a:off x="2787135" y="3586523"/>
            <a:ext cx="1589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!repent.</a:t>
            </a:r>
            <a:r>
              <a:rPr lang="en-US" sz="800" strike="sngStrike" dirty="0" err="1"/>
              <a:t>jew</a:t>
            </a:r>
            <a:r>
              <a:rPr lang="en-US" sz="800" strike="sngStrike" dirty="0"/>
              <a:t>.!</a:t>
            </a:r>
            <a:r>
              <a:rPr lang="en-US" sz="800" strike="sngStrike" dirty="0" err="1"/>
              <a:t>pregan</a:t>
            </a:r>
            <a:endParaRPr lang="en-US" sz="800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17A2E3-2139-4939-A143-BA375E2DF19D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86E98-42A2-427B-B935-F5D362D0AC5D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1EBE9-F10D-474A-BD63-759E2BBAAEB8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C69CD6-3A4A-4C34-8C66-E4A37304C61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C9EBE-3341-4770-B856-BBD27FFB7363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9F801-DB74-401B-9BE6-5193C44F5D5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DCBF3-C35B-4957-A61D-38CD3C978A2C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E3573E-28CF-4F07-B4DA-D47AF9CE814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69755D-86EA-4FA9-A2DA-36B1D151A76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79D25D-529C-4DC0-93D2-01EAF23A4D11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0E32F-A8D2-46EF-8646-4E110FF60B0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D754F-F078-41A3-A1B4-94052B5508E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D26AB-F8EA-4B42-9DDB-983944EB06D5}"/>
              </a:ext>
            </a:extLst>
          </p:cNvPr>
          <p:cNvSpPr txBox="1"/>
          <p:nvPr/>
        </p:nvSpPr>
        <p:spPr>
          <a:xfrm>
            <a:off x="506436" y="939356"/>
            <a:ext cx="276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AMTSGERICHT.KOCHEMAN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6967888-69D0-4462-A475-31CB1D4C32B7}"/>
              </a:ext>
            </a:extLst>
          </p:cNvPr>
          <p:cNvCxnSpPr/>
          <p:nvPr/>
        </p:nvCxnSpPr>
        <p:spPr>
          <a:xfrm>
            <a:off x="604911" y="1308688"/>
            <a:ext cx="111556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122463B-C08F-4C78-B8F3-06EC9B2E9B03}"/>
              </a:ext>
            </a:extLst>
          </p:cNvPr>
          <p:cNvSpPr/>
          <p:nvPr/>
        </p:nvSpPr>
        <p:spPr>
          <a:xfrm>
            <a:off x="5192762" y="2168829"/>
            <a:ext cx="1806476" cy="158431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886145C-28D5-4D40-94EE-B7C9F7902F2B}"/>
              </a:ext>
            </a:extLst>
          </p:cNvPr>
          <p:cNvSpPr/>
          <p:nvPr/>
        </p:nvSpPr>
        <p:spPr>
          <a:xfrm>
            <a:off x="5767754" y="2560320"/>
            <a:ext cx="84406" cy="868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B30F094-0861-479A-88E5-2AD1A72474D4}"/>
              </a:ext>
            </a:extLst>
          </p:cNvPr>
          <p:cNvSpPr/>
          <p:nvPr/>
        </p:nvSpPr>
        <p:spPr>
          <a:xfrm flipH="1">
            <a:off x="6339842" y="2560320"/>
            <a:ext cx="297766" cy="8686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3BB2EE-691D-42D5-889B-853BDE403964}"/>
              </a:ext>
            </a:extLst>
          </p:cNvPr>
          <p:cNvSpPr/>
          <p:nvPr/>
        </p:nvSpPr>
        <p:spPr>
          <a:xfrm>
            <a:off x="6488725" y="2994660"/>
            <a:ext cx="636565" cy="868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F247B94-F4A3-4C19-B826-7263E7BAA277}"/>
              </a:ext>
            </a:extLst>
          </p:cNvPr>
          <p:cNvSpPr/>
          <p:nvPr/>
        </p:nvSpPr>
        <p:spPr>
          <a:xfrm>
            <a:off x="6499222" y="3453563"/>
            <a:ext cx="636565" cy="868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DD8657B-0425-4F54-B594-B9813A159575}"/>
              </a:ext>
            </a:extLst>
          </p:cNvPr>
          <p:cNvSpPr/>
          <p:nvPr/>
        </p:nvSpPr>
        <p:spPr>
          <a:xfrm>
            <a:off x="5150455" y="3144451"/>
            <a:ext cx="636565" cy="868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2CA03D7-1B8B-4792-A478-85B92A874327}"/>
              </a:ext>
            </a:extLst>
          </p:cNvPr>
          <p:cNvSpPr/>
          <p:nvPr/>
        </p:nvSpPr>
        <p:spPr>
          <a:xfrm>
            <a:off x="5160952" y="3603354"/>
            <a:ext cx="636565" cy="868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22A1BC-A12B-4D69-A123-2CA8DD4E3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790" y="2164989"/>
            <a:ext cx="2790476" cy="48571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EF96FA6-7175-41AD-B8A6-D5955D925690}"/>
              </a:ext>
            </a:extLst>
          </p:cNvPr>
          <p:cNvCxnSpPr/>
          <p:nvPr/>
        </p:nvCxnSpPr>
        <p:spPr>
          <a:xfrm>
            <a:off x="7624689" y="2025748"/>
            <a:ext cx="3291840" cy="534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BA57B15-38FE-455C-B700-84011A153623}"/>
              </a:ext>
            </a:extLst>
          </p:cNvPr>
          <p:cNvSpPr/>
          <p:nvPr/>
        </p:nvSpPr>
        <p:spPr>
          <a:xfrm>
            <a:off x="2461846" y="2020213"/>
            <a:ext cx="365760" cy="9689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87ADFCB-26ED-40B4-A008-FF5FAB2263BC}"/>
              </a:ext>
            </a:extLst>
          </p:cNvPr>
          <p:cNvSpPr/>
          <p:nvPr/>
        </p:nvSpPr>
        <p:spPr>
          <a:xfrm>
            <a:off x="4001926" y="2019593"/>
            <a:ext cx="365760" cy="9689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74C798-DFC0-418E-9976-F548243B5FB0}"/>
              </a:ext>
            </a:extLst>
          </p:cNvPr>
          <p:cNvSpPr/>
          <p:nvPr/>
        </p:nvSpPr>
        <p:spPr>
          <a:xfrm>
            <a:off x="2859417" y="2025748"/>
            <a:ext cx="1093606" cy="96275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91D31F-ABD1-4E88-8BA9-3ABA65C2D927}"/>
              </a:ext>
            </a:extLst>
          </p:cNvPr>
          <p:cNvSpPr/>
          <p:nvPr/>
        </p:nvSpPr>
        <p:spPr>
          <a:xfrm>
            <a:off x="4013983" y="2108717"/>
            <a:ext cx="353703" cy="22651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BD2AD6C-3A83-4666-9A83-BA7A13D30F3E}"/>
              </a:ext>
            </a:extLst>
          </p:cNvPr>
          <p:cNvCxnSpPr/>
          <p:nvPr/>
        </p:nvCxnSpPr>
        <p:spPr>
          <a:xfrm>
            <a:off x="4684542" y="2108717"/>
            <a:ext cx="3139248" cy="22135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4F4DB80-926A-4BBE-9502-9940573262F1}"/>
              </a:ext>
            </a:extLst>
          </p:cNvPr>
          <p:cNvSpPr txBox="1"/>
          <p:nvPr/>
        </p:nvSpPr>
        <p:spPr>
          <a:xfrm>
            <a:off x="253806" y="6230821"/>
            <a:ext cx="2323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Sirence</a:t>
            </a:r>
            <a:r>
              <a:rPr lang="en-US" dirty="0"/>
              <a:t>: 6:28PM</a:t>
            </a:r>
          </a:p>
          <a:p>
            <a:r>
              <a:rPr lang="en-US" dirty="0" err="1"/>
              <a:t>POLIce</a:t>
            </a:r>
            <a:r>
              <a:rPr lang="en-US" dirty="0"/>
              <a:t> </a:t>
            </a:r>
            <a:r>
              <a:rPr lang="en-US" dirty="0" err="1"/>
              <a:t>sienre</a:t>
            </a:r>
            <a:r>
              <a:rPr lang="en-US" dirty="0"/>
              <a:t>: 6:32PM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2D9C91D-6E7A-467A-9CF6-66548E4C1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73" y="1490007"/>
            <a:ext cx="1311891" cy="131189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477A7E-444F-42BB-A8F9-14E6EE766BCB}"/>
              </a:ext>
            </a:extLst>
          </p:cNvPr>
          <p:cNvSpPr txBox="1"/>
          <p:nvPr/>
        </p:nvSpPr>
        <p:spPr>
          <a:xfrm>
            <a:off x="1009703" y="1396432"/>
            <a:ext cx="554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ATOMCLOCI(POLICE:PHAON:LUX:LUX::LAS VEGA:OPERA)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B53E0BC-8416-41BF-9A12-CA0445E25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855" y="2960987"/>
            <a:ext cx="2790476" cy="192368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F9BC458-C467-4210-B425-7FE65A316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651" y="4668012"/>
            <a:ext cx="1748788" cy="1240419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F8E4BD7-32B0-45A7-8251-2E47FD9BB96B}"/>
              </a:ext>
            </a:extLst>
          </p:cNvPr>
          <p:cNvCxnSpPr/>
          <p:nvPr/>
        </p:nvCxnSpPr>
        <p:spPr>
          <a:xfrm flipV="1">
            <a:off x="4684542" y="4768948"/>
            <a:ext cx="2729132" cy="1405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8A331A52-6243-4F95-8845-BD5662C9623E}"/>
              </a:ext>
            </a:extLst>
          </p:cNvPr>
          <p:cNvSpPr/>
          <p:nvPr/>
        </p:nvSpPr>
        <p:spPr>
          <a:xfrm>
            <a:off x="5270651" y="4597260"/>
            <a:ext cx="1854639" cy="1405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8DBFB48-C990-4E9D-8116-5767BEB7FD24}"/>
              </a:ext>
            </a:extLst>
          </p:cNvPr>
          <p:cNvSpPr/>
          <p:nvPr/>
        </p:nvSpPr>
        <p:spPr>
          <a:xfrm>
            <a:off x="7635803" y="2789943"/>
            <a:ext cx="2978463" cy="20947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F71BE70-7EC9-413F-997A-2B77DF173522}"/>
              </a:ext>
            </a:extLst>
          </p:cNvPr>
          <p:cNvCxnSpPr/>
          <p:nvPr/>
        </p:nvCxnSpPr>
        <p:spPr>
          <a:xfrm>
            <a:off x="7690446" y="2960987"/>
            <a:ext cx="3839281" cy="25107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ED31D12E-26B7-4758-945F-CD8851B02A49}"/>
              </a:ext>
            </a:extLst>
          </p:cNvPr>
          <p:cNvSpPr txBox="1"/>
          <p:nvPr/>
        </p:nvSpPr>
        <p:spPr>
          <a:xfrm>
            <a:off x="1009703" y="3863338"/>
            <a:ext cx="24936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  <a:p>
            <a:r>
              <a:rPr lang="en-US" dirty="0" err="1"/>
              <a:t>Ibm.damier.mq.soa</a:t>
            </a:r>
            <a:r>
              <a:rPr lang="en-US" dirty="0"/>
              <a:t>{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}</a:t>
            </a:r>
          </a:p>
          <a:p>
            <a:r>
              <a:rPr lang="en-US" dirty="0" err="1"/>
              <a:t>Ibm.admiler.WEBSERICE</a:t>
            </a:r>
            <a:r>
              <a:rPr lang="en-US" dirty="0"/>
              <a:t>{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946C056-6A92-4A4E-88CF-DC29BA7D2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1005" y="4560816"/>
            <a:ext cx="535513" cy="23594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185FC8F-6D08-4116-9538-DCEC894E5FF2}"/>
              </a:ext>
            </a:extLst>
          </p:cNvPr>
          <p:cNvSpPr txBox="1"/>
          <p:nvPr/>
        </p:nvSpPr>
        <p:spPr>
          <a:xfrm>
            <a:off x="3095362" y="3837304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C6BBAB2C-0AB5-4C17-B3C0-A2909F491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819" y="4501662"/>
            <a:ext cx="535513" cy="235949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04AE94D-68CE-4A18-868D-3DC8933CD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094" y="5406412"/>
            <a:ext cx="535513" cy="23594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FEB46D7B-6185-43CF-B473-2195FA5835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8445" y="5447140"/>
            <a:ext cx="535513" cy="235948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56A1C9FE-B41F-4266-B608-A3788C9612E6}"/>
              </a:ext>
            </a:extLst>
          </p:cNvPr>
          <p:cNvSpPr/>
          <p:nvPr/>
        </p:nvSpPr>
        <p:spPr>
          <a:xfrm>
            <a:off x="5144599" y="2087560"/>
            <a:ext cx="2202770" cy="24732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1A70F3FD-9E49-43BD-A085-A01EC846ED6E}"/>
              </a:ext>
            </a:extLst>
          </p:cNvPr>
          <p:cNvSpPr/>
          <p:nvPr/>
        </p:nvSpPr>
        <p:spPr>
          <a:xfrm>
            <a:off x="3877325" y="3634438"/>
            <a:ext cx="636565" cy="868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47BBC2A9-F31C-4E7C-8144-FA94647CA83A}"/>
              </a:ext>
            </a:extLst>
          </p:cNvPr>
          <p:cNvSpPr/>
          <p:nvPr/>
        </p:nvSpPr>
        <p:spPr>
          <a:xfrm>
            <a:off x="3588891" y="3050631"/>
            <a:ext cx="636565" cy="868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1C41C667-05B8-4B70-9CBF-6ACD476F9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5332" y="3059935"/>
            <a:ext cx="497611" cy="679903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33F57F7-78CC-4694-95F3-710682C4A48E}"/>
              </a:ext>
            </a:extLst>
          </p:cNvPr>
          <p:cNvCxnSpPr/>
          <p:nvPr/>
        </p:nvCxnSpPr>
        <p:spPr>
          <a:xfrm flipV="1">
            <a:off x="2577263" y="3059935"/>
            <a:ext cx="1204609" cy="518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093719A5-13FF-4D36-9484-97774B92C7B9}"/>
              </a:ext>
            </a:extLst>
          </p:cNvPr>
          <p:cNvSpPr/>
          <p:nvPr/>
        </p:nvSpPr>
        <p:spPr>
          <a:xfrm>
            <a:off x="2947685" y="3059935"/>
            <a:ext cx="1757395" cy="15468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4B66F51-7ACB-4A4B-A8C3-FE4329751A3B}"/>
              </a:ext>
            </a:extLst>
          </p:cNvPr>
          <p:cNvCxnSpPr/>
          <p:nvPr/>
        </p:nvCxnSpPr>
        <p:spPr>
          <a:xfrm flipH="1">
            <a:off x="3273412" y="1659988"/>
            <a:ext cx="2822588" cy="1484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63E4ABC8-8612-4B05-9E16-2A26F95DE7CE}"/>
              </a:ext>
            </a:extLst>
          </p:cNvPr>
          <p:cNvSpPr/>
          <p:nvPr/>
        </p:nvSpPr>
        <p:spPr>
          <a:xfrm>
            <a:off x="0" y="2789943"/>
            <a:ext cx="1639669" cy="6799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!JOEB</a:t>
            </a:r>
          </a:p>
          <a:p>
            <a:r>
              <a:rPr lang="en-US" dirty="0"/>
              <a:t>TIMOTHY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6B0C1F7-1D4C-484C-AFA1-77E55514DCBB}"/>
              </a:ext>
            </a:extLst>
          </p:cNvPr>
          <p:cNvSpPr/>
          <p:nvPr/>
        </p:nvSpPr>
        <p:spPr>
          <a:xfrm>
            <a:off x="7712003" y="2063261"/>
            <a:ext cx="2978463" cy="636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754CFC-D07B-43B0-8113-04B48F2AE475}"/>
              </a:ext>
            </a:extLst>
          </p:cNvPr>
          <p:cNvSpPr txBox="1"/>
          <p:nvPr/>
        </p:nvSpPr>
        <p:spPr>
          <a:xfrm>
            <a:off x="10886578" y="2518115"/>
            <a:ext cx="130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  <a:p>
            <a:r>
              <a:rPr lang="en-US" dirty="0"/>
              <a:t>COKE COLA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2C6CD40-9C8D-4A5F-AF94-4CAF6ED217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7893" y="3196200"/>
            <a:ext cx="656714" cy="1087275"/>
          </a:xfrm>
          <a:prstGeom prst="rect">
            <a:avLst/>
          </a:prstGeom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1639CD6-01BF-45CB-BC01-4249CA1F0040}"/>
              </a:ext>
            </a:extLst>
          </p:cNvPr>
          <p:cNvCxnSpPr>
            <a:cxnSpLocks/>
          </p:cNvCxnSpPr>
          <p:nvPr/>
        </p:nvCxnSpPr>
        <p:spPr>
          <a:xfrm>
            <a:off x="11028316" y="3319362"/>
            <a:ext cx="1074274" cy="7724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A4301B76-8B73-4FE4-9591-6145117F001C}"/>
              </a:ext>
            </a:extLst>
          </p:cNvPr>
          <p:cNvSpPr/>
          <p:nvPr/>
        </p:nvSpPr>
        <p:spPr>
          <a:xfrm>
            <a:off x="10664119" y="2526710"/>
            <a:ext cx="1584954" cy="17567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9247C30-1987-47E0-AC7A-387D47F53A12}"/>
              </a:ext>
            </a:extLst>
          </p:cNvPr>
          <p:cNvSpPr/>
          <p:nvPr/>
        </p:nvSpPr>
        <p:spPr>
          <a:xfrm>
            <a:off x="10599727" y="2806148"/>
            <a:ext cx="17090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AMTSGERICHT.</a:t>
            </a:r>
          </a:p>
          <a:p>
            <a:r>
              <a:rPr lang="en-US" dirty="0"/>
              <a:t>KOCHEMAN</a:t>
            </a:r>
          </a:p>
          <a:p>
            <a:r>
              <a:rPr lang="en-US" u="sng" dirty="0"/>
              <a:t>V2:FBI:KIDNAPPING</a:t>
            </a:r>
          </a:p>
          <a:p>
            <a:r>
              <a:rPr lang="en-US" dirty="0"/>
              <a:t>!UN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788ED57-8D6D-4EB4-B67B-DFF8E76BBD15}"/>
              </a:ext>
            </a:extLst>
          </p:cNvPr>
          <p:cNvSpPr/>
          <p:nvPr/>
        </p:nvSpPr>
        <p:spPr>
          <a:xfrm>
            <a:off x="11352628" y="3837304"/>
            <a:ext cx="839372" cy="4255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kit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E5EEA359-4623-4589-8BAE-A6CB22C4BFA0}"/>
              </a:ext>
            </a:extLst>
          </p:cNvPr>
          <p:cNvSpPr/>
          <p:nvPr/>
        </p:nvSpPr>
        <p:spPr>
          <a:xfrm>
            <a:off x="21911" y="1353359"/>
            <a:ext cx="12170089" cy="55237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6A4C78B-B921-4CCC-9F5B-06AD69CB1309}"/>
              </a:ext>
            </a:extLst>
          </p:cNvPr>
          <p:cNvSpPr/>
          <p:nvPr/>
        </p:nvSpPr>
        <p:spPr>
          <a:xfrm>
            <a:off x="21911" y="1581098"/>
            <a:ext cx="2361085" cy="779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31020943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17A2E3-2139-4939-A143-BA375E2DF19D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86E98-42A2-427B-B935-F5D362D0AC5D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51EBE9-F10D-474A-BD63-759E2BBAAEB8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C69CD6-3A4A-4C34-8C66-E4A37304C61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C9EBE-3341-4770-B856-BBD27FFB7363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C9F801-DB74-401B-9BE6-5193C44F5D5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DCBF3-C35B-4957-A61D-38CD3C978A2C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E3573E-28CF-4F07-B4DA-D47AF9CE814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69755D-86EA-4FA9-A2DA-36B1D151A76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79D25D-529C-4DC0-93D2-01EAF23A4D11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50E32F-A8D2-46EF-8646-4E110FF60B0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D754F-F078-41A3-A1B4-94052B5508E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3" name="Teardrop 2">
            <a:extLst>
              <a:ext uri="{FF2B5EF4-FFF2-40B4-BE49-F238E27FC236}">
                <a16:creationId xmlns:a16="http://schemas.microsoft.com/office/drawing/2014/main" id="{2190488D-7639-4761-9585-D4D4A3618597}"/>
              </a:ext>
            </a:extLst>
          </p:cNvPr>
          <p:cNvSpPr/>
          <p:nvPr/>
        </p:nvSpPr>
        <p:spPr>
          <a:xfrm>
            <a:off x="2082018" y="1674055"/>
            <a:ext cx="844061" cy="2475914"/>
          </a:xfrm>
          <a:prstGeom prst="teardrop">
            <a:avLst>
              <a:gd name="adj" fmla="val 12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8C56037-C8D4-40EC-9331-31F693541F4C}"/>
              </a:ext>
            </a:extLst>
          </p:cNvPr>
          <p:cNvSpPr/>
          <p:nvPr/>
        </p:nvSpPr>
        <p:spPr>
          <a:xfrm>
            <a:off x="5312898" y="1938915"/>
            <a:ext cx="6879102" cy="92846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Teardrop 65">
            <a:extLst>
              <a:ext uri="{FF2B5EF4-FFF2-40B4-BE49-F238E27FC236}">
                <a16:creationId xmlns:a16="http://schemas.microsoft.com/office/drawing/2014/main" id="{0E12D9F3-84EC-49D4-B77A-95443B745A26}"/>
              </a:ext>
            </a:extLst>
          </p:cNvPr>
          <p:cNvSpPr/>
          <p:nvPr/>
        </p:nvSpPr>
        <p:spPr>
          <a:xfrm>
            <a:off x="3615397" y="1927274"/>
            <a:ext cx="844061" cy="2475914"/>
          </a:xfrm>
          <a:prstGeom prst="teardrop">
            <a:avLst>
              <a:gd name="adj" fmla="val 120000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FA92E92-949F-4ED0-8031-6F4FAC03A0E2}"/>
              </a:ext>
            </a:extLst>
          </p:cNvPr>
          <p:cNvCxnSpPr>
            <a:stCxn id="66" idx="6"/>
            <a:endCxn id="66" idx="2"/>
          </p:cNvCxnSpPr>
          <p:nvPr/>
        </p:nvCxnSpPr>
        <p:spPr>
          <a:xfrm>
            <a:off x="4037428" y="1927274"/>
            <a:ext cx="0" cy="247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CFB0749-56DD-4749-A7F6-A2372B959BB7}"/>
              </a:ext>
            </a:extLst>
          </p:cNvPr>
          <p:cNvSpPr txBox="1"/>
          <p:nvPr/>
        </p:nvSpPr>
        <p:spPr>
          <a:xfrm>
            <a:off x="1105556" y="1027724"/>
            <a:ext cx="2796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trike="sngStrike" dirty="0" err="1"/>
              <a:t>marx</a:t>
            </a:r>
            <a:r>
              <a:rPr lang="en-US" strike="sngStrike" dirty="0"/>
              <a:t>(</a:t>
            </a:r>
            <a:r>
              <a:rPr lang="en-US" strike="sngStrike" dirty="0" err="1"/>
              <a:t>kaiserpermante</a:t>
            </a:r>
            <a:r>
              <a:rPr lang="en-US" strike="sngStrike" dirty="0"/>
              <a:t>)</a:t>
            </a:r>
          </a:p>
          <a:p>
            <a:r>
              <a:rPr lang="en-US" strike="sngStrike" dirty="0"/>
              <a:t>Frost, Ric </a:t>
            </a:r>
            <a:r>
              <a:rPr lang="en-US" strike="sngStrike" dirty="0" err="1"/>
              <a:t>ddr</a:t>
            </a:r>
            <a:r>
              <a:rPr lang="en-US" strike="sngStrike" dirty="0"/>
              <a:t> spy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D4F8591-5509-41AE-A1C9-CD24045C0B59}"/>
              </a:ext>
            </a:extLst>
          </p:cNvPr>
          <p:cNvSpPr txBox="1"/>
          <p:nvPr/>
        </p:nvSpPr>
        <p:spPr>
          <a:xfrm>
            <a:off x="337625" y="4880707"/>
            <a:ext cx="639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Roth.ibm.damiler.parneer.client.kaierpermante.coantuslt.rick.frost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94082C-4A65-440A-9BA3-B277E2957428}"/>
              </a:ext>
            </a:extLst>
          </p:cNvPr>
          <p:cNvSpPr txBox="1"/>
          <p:nvPr/>
        </p:nvSpPr>
        <p:spPr>
          <a:xfrm>
            <a:off x="801858" y="4403188"/>
            <a:ext cx="3490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 Diego, California   Beach House</a:t>
            </a:r>
          </a:p>
          <a:p>
            <a:r>
              <a:rPr lang="en-US" dirty="0"/>
              <a:t>Ross, </a:t>
            </a:r>
            <a:r>
              <a:rPr lang="en-US" dirty="0" err="1"/>
              <a:t>Californai</a:t>
            </a:r>
            <a:r>
              <a:rPr lang="en-US" dirty="0"/>
              <a:t>	    Home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1E06AD2-89E1-44E5-99DB-08E79F57909A}"/>
              </a:ext>
            </a:extLst>
          </p:cNvPr>
          <p:cNvCxnSpPr/>
          <p:nvPr/>
        </p:nvCxnSpPr>
        <p:spPr>
          <a:xfrm flipH="1">
            <a:off x="3249637" y="886265"/>
            <a:ext cx="112541" cy="5971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F32EC0D-4EAC-4C33-9A1E-37D92D26469B}"/>
              </a:ext>
            </a:extLst>
          </p:cNvPr>
          <p:cNvCxnSpPr>
            <a:cxnSpLocks/>
          </p:cNvCxnSpPr>
          <p:nvPr/>
        </p:nvCxnSpPr>
        <p:spPr>
          <a:xfrm flipH="1">
            <a:off x="5103017" y="886265"/>
            <a:ext cx="98497" cy="5971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0521C4-4A0C-4505-BCDE-C03660C5562F}"/>
              </a:ext>
            </a:extLst>
          </p:cNvPr>
          <p:cNvSpPr txBox="1"/>
          <p:nvPr/>
        </p:nvSpPr>
        <p:spPr>
          <a:xfrm>
            <a:off x="283384" y="5049519"/>
            <a:ext cx="17107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Apple.Accnetetu.touch.greenstamps</a:t>
            </a:r>
            <a:endParaRPr lang="en-US" sz="800" strike="sngStrik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EC4887-6CA3-41E2-831E-4C07EA69A2AB}"/>
              </a:ext>
            </a:extLst>
          </p:cNvPr>
          <p:cNvSpPr txBox="1"/>
          <p:nvPr/>
        </p:nvSpPr>
        <p:spPr>
          <a:xfrm>
            <a:off x="3426536" y="1285816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D192AC-5AC4-4813-9653-C95F18DECB1E}"/>
              </a:ext>
            </a:extLst>
          </p:cNvPr>
          <p:cNvSpPr txBox="1"/>
          <p:nvPr/>
        </p:nvSpPr>
        <p:spPr>
          <a:xfrm>
            <a:off x="6096000" y="1470482"/>
            <a:ext cx="244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MATHEW:NAVY:SAYLOR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C534DE7-4545-416B-8110-EE703E0BE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8191" y="3546876"/>
            <a:ext cx="2437796" cy="2218543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ECEA2ED-F2A7-40AA-BDFD-8DB02FDB5807}"/>
              </a:ext>
            </a:extLst>
          </p:cNvPr>
          <p:cNvCxnSpPr/>
          <p:nvPr/>
        </p:nvCxnSpPr>
        <p:spPr>
          <a:xfrm>
            <a:off x="8961120" y="3291840"/>
            <a:ext cx="196948" cy="1757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A586B91-BE06-4534-94C9-EAB50FBFF457}"/>
              </a:ext>
            </a:extLst>
          </p:cNvPr>
          <p:cNvSpPr txBox="1"/>
          <p:nvPr/>
        </p:nvSpPr>
        <p:spPr>
          <a:xfrm>
            <a:off x="9312812" y="128581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9ft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E4195B4-84D8-4AAB-9AB6-D5BBE2B489A3}"/>
              </a:ext>
            </a:extLst>
          </p:cNvPr>
          <p:cNvSpPr txBox="1"/>
          <p:nvPr/>
        </p:nvSpPr>
        <p:spPr>
          <a:xfrm>
            <a:off x="9372625" y="1493617"/>
            <a:ext cx="1389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Top left shelf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EC2345-0AF4-4C83-80C4-7C71CEFCC726}"/>
              </a:ext>
            </a:extLst>
          </p:cNvPr>
          <p:cNvSpPr/>
          <p:nvPr/>
        </p:nvSpPr>
        <p:spPr>
          <a:xfrm>
            <a:off x="9329333" y="1186379"/>
            <a:ext cx="1433287" cy="6019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8A4F353-6B67-4445-B3E0-38E0217592FC}"/>
              </a:ext>
            </a:extLst>
          </p:cNvPr>
          <p:cNvSpPr/>
          <p:nvPr/>
        </p:nvSpPr>
        <p:spPr>
          <a:xfrm>
            <a:off x="7223802" y="3291839"/>
            <a:ext cx="3087816" cy="24735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D55442D-25E2-4A52-BCB6-A9A675FDC596}"/>
              </a:ext>
            </a:extLst>
          </p:cNvPr>
          <p:cNvSpPr/>
          <p:nvPr/>
        </p:nvSpPr>
        <p:spPr>
          <a:xfrm>
            <a:off x="161180" y="917126"/>
            <a:ext cx="3087816" cy="49131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84AAFEB-5364-4207-8BC1-CE613DE351D3}"/>
              </a:ext>
            </a:extLst>
          </p:cNvPr>
          <p:cNvSpPr/>
          <p:nvPr/>
        </p:nvSpPr>
        <p:spPr>
          <a:xfrm>
            <a:off x="3438217" y="843346"/>
            <a:ext cx="1734364" cy="49131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B45F73C-50D4-4718-80F4-5A9346F582BA}"/>
              </a:ext>
            </a:extLst>
          </p:cNvPr>
          <p:cNvSpPr txBox="1"/>
          <p:nvPr/>
        </p:nvSpPr>
        <p:spPr>
          <a:xfrm>
            <a:off x="337625" y="1220317"/>
            <a:ext cx="2923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MLK(HOMCEI:MAYOR).</a:t>
            </a:r>
          </a:p>
          <a:p>
            <a:r>
              <a:rPr lang="en-US" dirty="0" err="1"/>
              <a:t>GovNewsome</a:t>
            </a:r>
            <a:r>
              <a:rPr lang="en-US" dirty="0"/>
              <a:t>.!St. </a:t>
            </a:r>
            <a:r>
              <a:rPr lang="en-US" dirty="0" err="1"/>
              <a:t>Anslmo</a:t>
            </a:r>
            <a:r>
              <a:rPr lang="en-US" dirty="0"/>
              <a:t>(ROSS)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D4C5AF2-8428-43FF-A8CF-D55125C26E6C}"/>
              </a:ext>
            </a:extLst>
          </p:cNvPr>
          <p:cNvCxnSpPr/>
          <p:nvPr/>
        </p:nvCxnSpPr>
        <p:spPr>
          <a:xfrm>
            <a:off x="450166" y="1186379"/>
            <a:ext cx="1983545" cy="1458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C6B0D654-00AA-48E1-BE63-830242D46F90}"/>
              </a:ext>
            </a:extLst>
          </p:cNvPr>
          <p:cNvSpPr txBox="1"/>
          <p:nvPr/>
        </p:nvSpPr>
        <p:spPr>
          <a:xfrm>
            <a:off x="223111" y="4318782"/>
            <a:ext cx="20949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!41.000.tw.pns.</a:t>
            </a:r>
          </a:p>
          <a:p>
            <a:r>
              <a:rPr lang="en-US" dirty="0"/>
              <a:t>FROST.FORT WORTH</a:t>
            </a:r>
          </a:p>
          <a:p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28D1D2E-2A21-4710-9542-E547113B8217}"/>
              </a:ext>
            </a:extLst>
          </p:cNvPr>
          <p:cNvCxnSpPr/>
          <p:nvPr/>
        </p:nvCxnSpPr>
        <p:spPr>
          <a:xfrm>
            <a:off x="450166" y="4656147"/>
            <a:ext cx="655390" cy="393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8B0E692-1DE3-408D-8A03-EE7EA85E8D93}"/>
              </a:ext>
            </a:extLst>
          </p:cNvPr>
          <p:cNvCxnSpPr/>
          <p:nvPr/>
        </p:nvCxnSpPr>
        <p:spPr>
          <a:xfrm flipV="1">
            <a:off x="8342142" y="3429000"/>
            <a:ext cx="2420478" cy="1227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F874D5BE-CF4C-4302-AB47-C33198D52156}"/>
              </a:ext>
            </a:extLst>
          </p:cNvPr>
          <p:cNvSpPr txBox="1"/>
          <p:nvPr/>
        </p:nvSpPr>
        <p:spPr>
          <a:xfrm>
            <a:off x="442211" y="5310405"/>
            <a:ext cx="2918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KING.G.God</a:t>
            </a:r>
            <a:r>
              <a:rPr lang="en-US" strike="sngStrike" dirty="0" err="1"/>
              <a:t>.Zip</a:t>
            </a:r>
            <a:r>
              <a:rPr lang="en-US" strike="sngStrike" dirty="0"/>
              <a:t>(same 76103</a:t>
            </a:r>
            <a:r>
              <a:rPr lang="en-US" dirty="0"/>
              <a:t>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848C87C-68CC-47E0-8602-1D3DDE456666}"/>
              </a:ext>
            </a:extLst>
          </p:cNvPr>
          <p:cNvSpPr/>
          <p:nvPr/>
        </p:nvSpPr>
        <p:spPr>
          <a:xfrm>
            <a:off x="5357201" y="890240"/>
            <a:ext cx="6702051" cy="57705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0B2215D-1990-4B38-ABBD-59CCCC337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08" y="2552602"/>
            <a:ext cx="2039546" cy="1357225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4B13256D-9660-46DF-AE86-81D820F18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5295" y="4013245"/>
            <a:ext cx="721391" cy="1626531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71009A0-ECB2-4C2E-B7DE-BCED6C16FD2D}"/>
              </a:ext>
            </a:extLst>
          </p:cNvPr>
          <p:cNvCxnSpPr/>
          <p:nvPr/>
        </p:nvCxnSpPr>
        <p:spPr>
          <a:xfrm flipV="1">
            <a:off x="4037427" y="4656147"/>
            <a:ext cx="819259" cy="838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>
            <a:extLst>
              <a:ext uri="{FF2B5EF4-FFF2-40B4-BE49-F238E27FC236}">
                <a16:creationId xmlns:a16="http://schemas.microsoft.com/office/drawing/2014/main" id="{0A915CAA-9D32-4AB3-A81B-9E4381D69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41" y="2541517"/>
            <a:ext cx="1433482" cy="1913772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DCD738B5-8D0D-435F-81EC-9D8DC95CBB9B}"/>
              </a:ext>
            </a:extLst>
          </p:cNvPr>
          <p:cNvSpPr txBox="1"/>
          <p:nvPr/>
        </p:nvSpPr>
        <p:spPr>
          <a:xfrm>
            <a:off x="3303826" y="5823273"/>
            <a:ext cx="1977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SALE: </a:t>
            </a:r>
            <a:r>
              <a:rPr lang="en-US" dirty="0"/>
              <a:t>.WWI.</a:t>
            </a:r>
          </a:p>
          <a:p>
            <a:r>
              <a:rPr lang="en-US" dirty="0"/>
              <a:t>CHECKPIN CHALRIE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80B00AE-AE04-4254-A0EE-A51BDB4EFF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50" y="3051019"/>
            <a:ext cx="1180066" cy="924540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22DE238-2FF2-4295-A21D-D13024E00089}"/>
              </a:ext>
            </a:extLst>
          </p:cNvPr>
          <p:cNvCxnSpPr/>
          <p:nvPr/>
        </p:nvCxnSpPr>
        <p:spPr>
          <a:xfrm flipV="1">
            <a:off x="9644914" y="2685922"/>
            <a:ext cx="1712578" cy="1484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E3ECDAA-5873-4511-A482-9C0168427E49}"/>
              </a:ext>
            </a:extLst>
          </p:cNvPr>
          <p:cNvCxnSpPr/>
          <p:nvPr/>
        </p:nvCxnSpPr>
        <p:spPr>
          <a:xfrm flipV="1">
            <a:off x="9797314" y="2838322"/>
            <a:ext cx="1712578" cy="14847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516C7AD9-709B-441E-9F23-BC1F289A2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0697" y="2503775"/>
            <a:ext cx="2184218" cy="3333808"/>
          </a:xfrm>
          <a:prstGeom prst="rect">
            <a:avLst/>
          </a:prstGeom>
        </p:spPr>
      </p:pic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1F0FB51-E8A7-4F89-9F43-4B1CDFFA5B87}"/>
              </a:ext>
            </a:extLst>
          </p:cNvPr>
          <p:cNvCxnSpPr/>
          <p:nvPr/>
        </p:nvCxnSpPr>
        <p:spPr>
          <a:xfrm flipV="1">
            <a:off x="7962314" y="1862949"/>
            <a:ext cx="1913673" cy="215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599B5A7-C6C1-4461-9F6B-EB503DE4F240}"/>
              </a:ext>
            </a:extLst>
          </p:cNvPr>
          <p:cNvSpPr/>
          <p:nvPr/>
        </p:nvSpPr>
        <p:spPr>
          <a:xfrm>
            <a:off x="10198138" y="3057371"/>
            <a:ext cx="1180066" cy="10757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0570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D237BD2D-BB91-4BAC-8B39-35ED9AB0A03B}"/>
              </a:ext>
            </a:extLst>
          </p:cNvPr>
          <p:cNvSpPr/>
          <p:nvPr/>
        </p:nvSpPr>
        <p:spPr>
          <a:xfrm>
            <a:off x="3019396" y="5312542"/>
            <a:ext cx="1735015" cy="36648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CF81A1-505C-4392-AEEB-E6CD1B3AB05C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2BEEB-10AF-4DF9-99A5-EAB7A6A8C6E8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22419-68BD-479D-98C4-B602F51734F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1960F-5B98-4029-9A98-814483014288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83FCF-A292-4F37-9983-F1656C0E9DA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AF9C3E-2570-4FFB-B1FC-F3768AB28937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99312-6449-47EF-8044-00FF294059BE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673248-11FB-4871-AAAE-BADEF0C70BA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ABC8B3-3E74-4EDE-BC3F-1ABECD52060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6E7A7C-10DD-4BA8-9B8E-72A11C9F600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FBI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BB843-6F52-4846-ACAF-9780A69B5B6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D4F4FA-4C2D-4336-BBBC-5BD3B2F7FB1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3D4535D-C66D-4137-8C7C-C42CEADF8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258" y="2715241"/>
            <a:ext cx="2059067" cy="189764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96EDC4-9EC7-4A5C-A946-0009D6E9FC0B}"/>
              </a:ext>
            </a:extLst>
          </p:cNvPr>
          <p:cNvCxnSpPr/>
          <p:nvPr/>
        </p:nvCxnSpPr>
        <p:spPr>
          <a:xfrm flipV="1">
            <a:off x="928468" y="3024554"/>
            <a:ext cx="4023360" cy="829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B3857E8C-3F76-49BF-AC4E-6BCE31CA2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657" y="2715241"/>
            <a:ext cx="1243287" cy="18976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3FAF1DF-3743-431C-B229-3BECC7962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277" y="2689667"/>
            <a:ext cx="1144862" cy="189764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4EF611F-6D5C-438D-B20D-288C73E18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14" y="5158460"/>
            <a:ext cx="585111" cy="906922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29A1DEB-C020-400E-BAEC-184E361FEE11}"/>
              </a:ext>
            </a:extLst>
          </p:cNvPr>
          <p:cNvSpPr/>
          <p:nvPr/>
        </p:nvSpPr>
        <p:spPr>
          <a:xfrm>
            <a:off x="2661921" y="5392761"/>
            <a:ext cx="2354331" cy="5725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1E7994-EC81-4CCE-B401-AE96EFDB1405}"/>
              </a:ext>
            </a:extLst>
          </p:cNvPr>
          <p:cNvSpPr/>
          <p:nvPr/>
        </p:nvSpPr>
        <p:spPr>
          <a:xfrm>
            <a:off x="5937298" y="5312542"/>
            <a:ext cx="1735015" cy="36648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241818F-8F3B-4AAE-8F70-33027BCF7142}"/>
              </a:ext>
            </a:extLst>
          </p:cNvPr>
          <p:cNvSpPr/>
          <p:nvPr/>
        </p:nvSpPr>
        <p:spPr>
          <a:xfrm>
            <a:off x="5579823" y="5392761"/>
            <a:ext cx="2354331" cy="57252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D80DB965-7A62-4D5E-B87A-BC820FEECC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69" y="5158460"/>
            <a:ext cx="585111" cy="906922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985E548-77D5-4ED3-8CED-D653B7815681}"/>
              </a:ext>
            </a:extLst>
          </p:cNvPr>
          <p:cNvCxnSpPr/>
          <p:nvPr/>
        </p:nvCxnSpPr>
        <p:spPr>
          <a:xfrm flipV="1">
            <a:off x="8078434" y="4783603"/>
            <a:ext cx="1139484" cy="1335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BBC2125-E7BF-46BE-B506-96873A69ED81}"/>
              </a:ext>
            </a:extLst>
          </p:cNvPr>
          <p:cNvCxnSpPr/>
          <p:nvPr/>
        </p:nvCxnSpPr>
        <p:spPr>
          <a:xfrm flipV="1">
            <a:off x="1599699" y="5158460"/>
            <a:ext cx="1157856" cy="806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7861591-2345-4E35-A0E4-24289054B29A}"/>
              </a:ext>
            </a:extLst>
          </p:cNvPr>
          <p:cNvCxnSpPr/>
          <p:nvPr/>
        </p:nvCxnSpPr>
        <p:spPr>
          <a:xfrm flipV="1">
            <a:off x="4338180" y="4587316"/>
            <a:ext cx="1612454" cy="168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43BF444-7544-49CF-BE68-FBC4FF4BFF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908" y="3997016"/>
            <a:ext cx="764356" cy="57252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992EE322-95FA-4686-90CE-F1E39DED89EE}"/>
              </a:ext>
            </a:extLst>
          </p:cNvPr>
          <p:cNvSpPr txBox="1"/>
          <p:nvPr/>
        </p:nvSpPr>
        <p:spPr>
          <a:xfrm>
            <a:off x="6625185" y="3761951"/>
            <a:ext cx="1003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Sycorhnize</a:t>
            </a:r>
            <a:r>
              <a:rPr lang="en-US" sz="800" strike="sngStrike" dirty="0"/>
              <a:t> watches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C359253-1445-4634-A17B-90BEBDFB0454}"/>
              </a:ext>
            </a:extLst>
          </p:cNvPr>
          <p:cNvCxnSpPr/>
          <p:nvPr/>
        </p:nvCxnSpPr>
        <p:spPr>
          <a:xfrm flipV="1">
            <a:off x="6625185" y="3772502"/>
            <a:ext cx="628491" cy="1147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4EA31D1-B6C1-4DAD-AE6A-C2C683E43B9E}"/>
              </a:ext>
            </a:extLst>
          </p:cNvPr>
          <p:cNvCxnSpPr/>
          <p:nvPr/>
        </p:nvCxnSpPr>
        <p:spPr>
          <a:xfrm flipV="1">
            <a:off x="7127085" y="3706898"/>
            <a:ext cx="269095" cy="894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7297EFEC-F22D-48AB-AF4C-6042E74D5121}"/>
              </a:ext>
            </a:extLst>
          </p:cNvPr>
          <p:cNvSpPr/>
          <p:nvPr/>
        </p:nvSpPr>
        <p:spPr>
          <a:xfrm>
            <a:off x="6486014" y="3621594"/>
            <a:ext cx="1356723" cy="12176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8C58A77-7CAE-40C9-968C-F627B59F5D8E}"/>
              </a:ext>
            </a:extLst>
          </p:cNvPr>
          <p:cNvSpPr/>
          <p:nvPr/>
        </p:nvSpPr>
        <p:spPr>
          <a:xfrm>
            <a:off x="1612005" y="2516775"/>
            <a:ext cx="4863033" cy="22356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C1D8F74-2845-4265-AFF1-853BD9ED94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39" y="2636374"/>
            <a:ext cx="1139484" cy="853513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9F2AB47-4DE3-424D-BA87-B0C0A464B4B7}"/>
              </a:ext>
            </a:extLst>
          </p:cNvPr>
          <p:cNvCxnSpPr>
            <a:cxnSpLocks/>
          </p:cNvCxnSpPr>
          <p:nvPr/>
        </p:nvCxnSpPr>
        <p:spPr>
          <a:xfrm>
            <a:off x="6486014" y="2689667"/>
            <a:ext cx="1356723" cy="779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3742F1ED-37F9-476C-8CB3-04F798B65C2E}"/>
              </a:ext>
            </a:extLst>
          </p:cNvPr>
          <p:cNvSpPr/>
          <p:nvPr/>
        </p:nvSpPr>
        <p:spPr>
          <a:xfrm>
            <a:off x="6493664" y="2585713"/>
            <a:ext cx="1356723" cy="9505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57712E-28B4-4F53-9F73-908EFBA7D42A}"/>
              </a:ext>
            </a:extLst>
          </p:cNvPr>
          <p:cNvSpPr/>
          <p:nvPr/>
        </p:nvSpPr>
        <p:spPr>
          <a:xfrm>
            <a:off x="1531752" y="5086585"/>
            <a:ext cx="7461082" cy="11329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C85B37-C318-40F5-B404-F089EC0EAA59}"/>
              </a:ext>
            </a:extLst>
          </p:cNvPr>
          <p:cNvSpPr txBox="1"/>
          <p:nvPr/>
        </p:nvSpPr>
        <p:spPr>
          <a:xfrm>
            <a:off x="1428901" y="4807395"/>
            <a:ext cx="141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NAVY.ALARM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0B1EE79-0626-460D-A551-573FC67F8744}"/>
              </a:ext>
            </a:extLst>
          </p:cNvPr>
          <p:cNvCxnSpPr/>
          <p:nvPr/>
        </p:nvCxnSpPr>
        <p:spPr>
          <a:xfrm>
            <a:off x="1026942" y="4920267"/>
            <a:ext cx="1992454" cy="166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B1B833AF-CB2F-4218-8A10-70C56EFA2BE1}"/>
              </a:ext>
            </a:extLst>
          </p:cNvPr>
          <p:cNvSpPr/>
          <p:nvPr/>
        </p:nvSpPr>
        <p:spPr>
          <a:xfrm>
            <a:off x="3963268" y="5176727"/>
            <a:ext cx="113071" cy="1603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F295748-75A1-4597-BEC8-E55515AB6706}"/>
              </a:ext>
            </a:extLst>
          </p:cNvPr>
          <p:cNvSpPr/>
          <p:nvPr/>
        </p:nvSpPr>
        <p:spPr>
          <a:xfrm>
            <a:off x="7144051" y="5188315"/>
            <a:ext cx="243917" cy="1756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36A12BE-98C0-4D29-BD7D-017E6EFAFC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721" y="4793564"/>
            <a:ext cx="484466" cy="657669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A4FE09C-3B78-4BF2-8B85-980FA06CFFDD}"/>
              </a:ext>
            </a:extLst>
          </p:cNvPr>
          <p:cNvCxnSpPr/>
          <p:nvPr/>
        </p:nvCxnSpPr>
        <p:spPr>
          <a:xfrm>
            <a:off x="9988062" y="4569545"/>
            <a:ext cx="970670" cy="12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B9BD8CD0-265B-4F06-B4B2-2F57BBC159D4}"/>
              </a:ext>
            </a:extLst>
          </p:cNvPr>
          <p:cNvSpPr txBox="1"/>
          <p:nvPr/>
        </p:nvSpPr>
        <p:spPr>
          <a:xfrm>
            <a:off x="8812469" y="3725093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dirty="0" err="1"/>
              <a:t>Olumpic</a:t>
            </a:r>
            <a:r>
              <a:rPr lang="en-US" dirty="0"/>
              <a:t> FBI:TERORISM.WWI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7F4217A-4DFF-4ADF-961B-201A5AE642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110" y="4441057"/>
            <a:ext cx="1112265" cy="624429"/>
          </a:xfrm>
          <a:prstGeom prst="rect">
            <a:avLst/>
          </a:prstGeom>
        </p:spPr>
      </p:pic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535EA6C-8B6E-4CEE-8F90-89CF83EE9C49}"/>
              </a:ext>
            </a:extLst>
          </p:cNvPr>
          <p:cNvCxnSpPr>
            <a:stCxn id="66" idx="3"/>
          </p:cNvCxnSpPr>
          <p:nvPr/>
        </p:nvCxnSpPr>
        <p:spPr>
          <a:xfrm flipH="1">
            <a:off x="11057206" y="3909759"/>
            <a:ext cx="968002" cy="1347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F4DD87C-4CC0-452F-9A57-FC0899058E4A}"/>
              </a:ext>
            </a:extLst>
          </p:cNvPr>
          <p:cNvSpPr txBox="1"/>
          <p:nvPr/>
        </p:nvSpPr>
        <p:spPr>
          <a:xfrm>
            <a:off x="10763099" y="4993546"/>
            <a:ext cx="26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VIRIGN.MARY.</a:t>
            </a:r>
            <a:r>
              <a:rPr lang="en-US" sz="800" strike="sngStrike" dirty="0" err="1"/>
              <a:t>amrx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Kaiser,and</a:t>
            </a:r>
            <a:r>
              <a:rPr lang="en-US" sz="800" strike="sngStrike" dirty="0"/>
              <a:t> res </a:t>
            </a:r>
            <a:r>
              <a:rPr lang="en-US" sz="800" strike="sngStrike" dirty="0" err="1"/>
              <a:t>denise</a:t>
            </a:r>
            <a:r>
              <a:rPr lang="en-US" sz="800" strike="sngStrike" dirty="0"/>
              <a:t>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E134F25-B585-421D-A3BE-5E3FB540CC4A}"/>
              </a:ext>
            </a:extLst>
          </p:cNvPr>
          <p:cNvSpPr txBox="1"/>
          <p:nvPr/>
        </p:nvSpPr>
        <p:spPr>
          <a:xfrm>
            <a:off x="10763099" y="5518331"/>
            <a:ext cx="1273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Mini </a:t>
            </a:r>
            <a:r>
              <a:rPr lang="en-US" sz="800" strike="sngStrike" dirty="0" err="1"/>
              <a:t>Playshow</a:t>
            </a:r>
            <a:r>
              <a:rPr lang="en-US" sz="800" strike="sngStrike" dirty="0"/>
              <a:t>; dirk </a:t>
            </a:r>
            <a:r>
              <a:rPr lang="en-US" sz="800" strike="sngStrike" dirty="0" err="1"/>
              <a:t>vanilli</a:t>
            </a:r>
            <a:endParaRPr lang="en-US" sz="800" strike="sngStrike" dirty="0"/>
          </a:p>
          <a:p>
            <a:r>
              <a:rPr lang="en-US" sz="800" strike="sngStrike" dirty="0" err="1"/>
              <a:t>Mili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vanllii</a:t>
            </a:r>
            <a:endParaRPr lang="en-US" sz="800" strike="sngStrike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B4FF636B-A9A9-4A99-919B-F7B5B3D5693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039" y="3551871"/>
            <a:ext cx="726964" cy="483629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04178D8-9FD8-4214-85DD-EADB7696CFF5}"/>
              </a:ext>
            </a:extLst>
          </p:cNvPr>
          <p:cNvCxnSpPr/>
          <p:nvPr/>
        </p:nvCxnSpPr>
        <p:spPr>
          <a:xfrm>
            <a:off x="10660187" y="3439551"/>
            <a:ext cx="1132816" cy="608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5A009CBF-78CF-4020-87FB-FD4152A071F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485" y="5269661"/>
            <a:ext cx="480519" cy="360389"/>
          </a:xfrm>
          <a:prstGeom prst="rect">
            <a:avLst/>
          </a:prstGeom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7055FE6-05B9-41AE-BF0F-1136D0979FD5}"/>
              </a:ext>
            </a:extLst>
          </p:cNvPr>
          <p:cNvCxnSpPr/>
          <p:nvPr/>
        </p:nvCxnSpPr>
        <p:spPr>
          <a:xfrm flipH="1">
            <a:off x="11363242" y="4975746"/>
            <a:ext cx="968002" cy="1208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245ECC17-72F4-4D21-B398-7AC37E9429E6}"/>
              </a:ext>
            </a:extLst>
          </p:cNvPr>
          <p:cNvSpPr/>
          <p:nvPr/>
        </p:nvSpPr>
        <p:spPr>
          <a:xfrm>
            <a:off x="8903886" y="3480854"/>
            <a:ext cx="3477597" cy="26936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!HOMCEI:MAYOR</a:t>
            </a:r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00DB7EF-5F46-43CD-903C-B1B6436AE861}"/>
              </a:ext>
            </a:extLst>
          </p:cNvPr>
          <p:cNvSpPr/>
          <p:nvPr/>
        </p:nvSpPr>
        <p:spPr>
          <a:xfrm>
            <a:off x="9085571" y="3483220"/>
            <a:ext cx="18049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!HOMCEI:MAYOR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AC5C213-AAA3-4357-A416-68D3CEACD814}"/>
              </a:ext>
            </a:extLst>
          </p:cNvPr>
          <p:cNvCxnSpPr/>
          <p:nvPr/>
        </p:nvCxnSpPr>
        <p:spPr>
          <a:xfrm flipV="1">
            <a:off x="9369083" y="3024554"/>
            <a:ext cx="1273601" cy="1129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951D22F-5018-4F7A-BBBA-6476FA22AC54}"/>
              </a:ext>
            </a:extLst>
          </p:cNvPr>
          <p:cNvSpPr txBox="1"/>
          <p:nvPr/>
        </p:nvSpPr>
        <p:spPr>
          <a:xfrm>
            <a:off x="8821862" y="2997779"/>
            <a:ext cx="1941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i.e</a:t>
            </a:r>
            <a:r>
              <a:rPr lang="en-US" dirty="0"/>
              <a:t> DUBLIN:MAYOR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11B9DF5-952F-4D11-8A56-34B8F6F63820}"/>
              </a:ext>
            </a:extLst>
          </p:cNvPr>
          <p:cNvCxnSpPr/>
          <p:nvPr/>
        </p:nvCxnSpPr>
        <p:spPr>
          <a:xfrm>
            <a:off x="8648176" y="3182445"/>
            <a:ext cx="24090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E53CA83D-A147-4ABD-8CB6-76B887CD3DDC}"/>
              </a:ext>
            </a:extLst>
          </p:cNvPr>
          <p:cNvSpPr txBox="1"/>
          <p:nvPr/>
        </p:nvSpPr>
        <p:spPr>
          <a:xfrm>
            <a:off x="9217918" y="2897945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75660A-C1B6-44C5-AA00-11DAF59FD0F7}"/>
              </a:ext>
            </a:extLst>
          </p:cNvPr>
          <p:cNvSpPr txBox="1"/>
          <p:nvPr/>
        </p:nvSpPr>
        <p:spPr>
          <a:xfrm>
            <a:off x="8869132" y="2624987"/>
            <a:ext cx="154882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FBI:WMD:CITY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8F3A460-AAAC-428A-B030-12C13727A398}"/>
              </a:ext>
            </a:extLst>
          </p:cNvPr>
          <p:cNvSpPr/>
          <p:nvPr/>
        </p:nvSpPr>
        <p:spPr>
          <a:xfrm>
            <a:off x="8859885" y="2520283"/>
            <a:ext cx="3521598" cy="36641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!HOMCEI:MAYOR</a:t>
            </a:r>
          </a:p>
        </p:txBody>
      </p:sp>
    </p:spTree>
    <p:extLst>
      <p:ext uri="{BB962C8B-B14F-4D97-AF65-F5344CB8AC3E}">
        <p14:creationId xmlns:p14="http://schemas.microsoft.com/office/powerpoint/2010/main" val="28380542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:a16="http://schemas.microsoft.com/office/drawing/2014/main" id="{8F5AD8F3-68FA-4DC9-9A6D-175167AC29F6}"/>
              </a:ext>
            </a:extLst>
          </p:cNvPr>
          <p:cNvSpPr/>
          <p:nvPr/>
        </p:nvSpPr>
        <p:spPr>
          <a:xfrm>
            <a:off x="7413675" y="4996803"/>
            <a:ext cx="1995121" cy="13566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CF81A1-505C-4392-AEEB-E6CD1B3AB05C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2BEEB-10AF-4DF9-99A5-EAB7A6A8C6E8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22419-68BD-479D-98C4-B602F51734F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1960F-5B98-4029-9A98-814483014288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83FCF-A292-4F37-9983-F1656C0E9DA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AF9C3E-2570-4FFB-B1FC-F3768AB28937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99312-6449-47EF-8044-00FF294059BE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673248-11FB-4871-AAAE-BADEF0C70BA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ABC8B3-3E74-4EDE-BC3F-1ABECD52060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6E7A7C-10DD-4BA8-9B8E-72A11C9F600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FBI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BB843-6F52-4846-ACAF-9780A69B5B6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D4F4FA-4C2D-4336-BBBC-5BD3B2F7FB1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2C90DEB-8816-40D1-A22E-70CF070BFA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61" y="1058666"/>
            <a:ext cx="2152650" cy="21240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0DEEB0E-EDBF-4EBB-8407-649607972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825" y="3801868"/>
            <a:ext cx="2143125" cy="214312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47F27B1-B48D-46DF-A99F-2643C558D21E}"/>
              </a:ext>
            </a:extLst>
          </p:cNvPr>
          <p:cNvCxnSpPr>
            <a:cxnSpLocks/>
          </p:cNvCxnSpPr>
          <p:nvPr/>
        </p:nvCxnSpPr>
        <p:spPr>
          <a:xfrm flipV="1">
            <a:off x="1997612" y="3429000"/>
            <a:ext cx="5331656" cy="2043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A31DEBA8-C973-4447-B0FC-A5C5E49A1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147" y="1385668"/>
            <a:ext cx="2059067" cy="189764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581DFD0-C1BE-4603-93ED-8202A492E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3546" y="1385668"/>
            <a:ext cx="1243287" cy="1897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18B48B-D920-4EC5-A8AE-B7DD6C3AAA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69" y="4832363"/>
            <a:ext cx="876300" cy="876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1FA394-9139-4456-9956-B4A0C50692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943" y="1217218"/>
            <a:ext cx="876300" cy="87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DB9D5B-C024-46B2-A86C-838AD17871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600" y="2543872"/>
            <a:ext cx="2143125" cy="214312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2F6C93-B710-4A80-8986-A1910435D308}"/>
              </a:ext>
            </a:extLst>
          </p:cNvPr>
          <p:cNvCxnSpPr/>
          <p:nvPr/>
        </p:nvCxnSpPr>
        <p:spPr>
          <a:xfrm flipV="1">
            <a:off x="2867611" y="3283317"/>
            <a:ext cx="1795829" cy="3426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45131E8D-87A4-4E6F-B6C9-75C2A5722C9F}"/>
              </a:ext>
            </a:extLst>
          </p:cNvPr>
          <p:cNvSpPr/>
          <p:nvPr/>
        </p:nvSpPr>
        <p:spPr>
          <a:xfrm>
            <a:off x="3145367" y="3801868"/>
            <a:ext cx="1740811" cy="25515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7E3F83F-6079-4F74-A700-BD7894DDA0C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8825" y="3461916"/>
            <a:ext cx="497611" cy="679903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708F5F6-262F-46BB-9018-01AAF1ACB41C}"/>
              </a:ext>
            </a:extLst>
          </p:cNvPr>
          <p:cNvCxnSpPr/>
          <p:nvPr/>
        </p:nvCxnSpPr>
        <p:spPr>
          <a:xfrm flipV="1">
            <a:off x="2757268" y="3429000"/>
            <a:ext cx="1258504" cy="59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81C802DD-E24D-461D-ACAA-5B24591CD120}"/>
              </a:ext>
            </a:extLst>
          </p:cNvPr>
          <p:cNvSpPr/>
          <p:nvPr/>
        </p:nvSpPr>
        <p:spPr>
          <a:xfrm>
            <a:off x="3086825" y="3411228"/>
            <a:ext cx="497612" cy="8512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0C5432-0BE4-43F6-805F-25752EBF943C}"/>
              </a:ext>
            </a:extLst>
          </p:cNvPr>
          <p:cNvSpPr txBox="1"/>
          <p:nvPr/>
        </p:nvSpPr>
        <p:spPr>
          <a:xfrm>
            <a:off x="2867611" y="3139694"/>
            <a:ext cx="24609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INT:CHECKPOITN CHARLIE(Age 6; HOMCE:7Y 1</a:t>
            </a:r>
            <a:r>
              <a:rPr lang="en-US" sz="800" baseline="30000" dirty="0"/>
              <a:t>st</a:t>
            </a:r>
            <a:r>
              <a:rPr lang="en-US" sz="800" dirty="0"/>
              <a:t> Grade)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5B6C27-AE93-4259-8E2E-3DA4C1E56A52}"/>
              </a:ext>
            </a:extLst>
          </p:cNvPr>
          <p:cNvSpPr txBox="1"/>
          <p:nvPr/>
        </p:nvSpPr>
        <p:spPr>
          <a:xfrm>
            <a:off x="2724779" y="2912217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6542208-D101-41D1-9869-6CDF30C633B4}"/>
              </a:ext>
            </a:extLst>
          </p:cNvPr>
          <p:cNvCxnSpPr/>
          <p:nvPr/>
        </p:nvCxnSpPr>
        <p:spPr>
          <a:xfrm flipV="1">
            <a:off x="3287630" y="4450666"/>
            <a:ext cx="1115558" cy="1257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183D0041-B8FF-4E77-AE9D-33A57843767B}"/>
              </a:ext>
            </a:extLst>
          </p:cNvPr>
          <p:cNvSpPr/>
          <p:nvPr/>
        </p:nvSpPr>
        <p:spPr>
          <a:xfrm>
            <a:off x="7723163" y="5077637"/>
            <a:ext cx="1442012" cy="119753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BBF281A-4C32-4B01-9A37-3D653BA12AF5}"/>
              </a:ext>
            </a:extLst>
          </p:cNvPr>
          <p:cNvCxnSpPr/>
          <p:nvPr/>
        </p:nvCxnSpPr>
        <p:spPr>
          <a:xfrm flipV="1">
            <a:off x="8440615" y="5077637"/>
            <a:ext cx="0" cy="631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BD0587A-E346-4639-838F-F4BC9E46EA21}"/>
              </a:ext>
            </a:extLst>
          </p:cNvPr>
          <p:cNvCxnSpPr>
            <a:endCxn id="50" idx="5"/>
          </p:cNvCxnSpPr>
          <p:nvPr/>
        </p:nvCxnSpPr>
        <p:spPr>
          <a:xfrm>
            <a:off x="8440615" y="5708663"/>
            <a:ext cx="513382" cy="391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0D51B13-1E13-4650-9E39-2D596941027D}"/>
              </a:ext>
            </a:extLst>
          </p:cNvPr>
          <p:cNvSpPr/>
          <p:nvPr/>
        </p:nvSpPr>
        <p:spPr>
          <a:xfrm>
            <a:off x="7394918" y="4554682"/>
            <a:ext cx="2059065" cy="390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7F6EE1C-C939-45DB-BD70-12188D07C7B8}"/>
              </a:ext>
            </a:extLst>
          </p:cNvPr>
          <p:cNvSpPr/>
          <p:nvPr/>
        </p:nvSpPr>
        <p:spPr>
          <a:xfrm>
            <a:off x="7527043" y="1318960"/>
            <a:ext cx="3646419" cy="2043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1D781E7-2E41-4194-ACB5-410EB298F50D}"/>
              </a:ext>
            </a:extLst>
          </p:cNvPr>
          <p:cNvSpPr txBox="1"/>
          <p:nvPr/>
        </p:nvSpPr>
        <p:spPr>
          <a:xfrm>
            <a:off x="8888758" y="4533929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Textboox</a:t>
            </a:r>
            <a:endParaRPr lang="en-US" sz="800" dirty="0"/>
          </a:p>
          <a:p>
            <a:r>
              <a:rPr lang="en-US" sz="800" dirty="0"/>
              <a:t>Glossy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776804B-2CFF-4076-81DE-CFED4EC31A2D}"/>
              </a:ext>
            </a:extLst>
          </p:cNvPr>
          <p:cNvCxnSpPr>
            <a:cxnSpLocks/>
          </p:cNvCxnSpPr>
          <p:nvPr/>
        </p:nvCxnSpPr>
        <p:spPr>
          <a:xfrm flipV="1">
            <a:off x="8697306" y="4533930"/>
            <a:ext cx="756677" cy="338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60DC5C98-6682-4519-82C7-81F666190D2C}"/>
              </a:ext>
            </a:extLst>
          </p:cNvPr>
          <p:cNvSpPr txBox="1"/>
          <p:nvPr/>
        </p:nvSpPr>
        <p:spPr>
          <a:xfrm>
            <a:off x="9952755" y="4460875"/>
            <a:ext cx="204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Lights On Park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91CC646-3D90-48BE-B45C-336999350852}"/>
              </a:ext>
            </a:extLst>
          </p:cNvPr>
          <p:cNvSpPr/>
          <p:nvPr/>
        </p:nvSpPr>
        <p:spPr>
          <a:xfrm>
            <a:off x="10371605" y="5488953"/>
            <a:ext cx="1621452" cy="7118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706D65E-E5F3-4B74-BF80-AC4C63A3BFEB}"/>
              </a:ext>
            </a:extLst>
          </p:cNvPr>
          <p:cNvSpPr/>
          <p:nvPr/>
        </p:nvSpPr>
        <p:spPr>
          <a:xfrm>
            <a:off x="10114300" y="5816747"/>
            <a:ext cx="243621" cy="3693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3582613-EA9F-40EA-8B86-A4AEF5EF1300}"/>
              </a:ext>
            </a:extLst>
          </p:cNvPr>
          <p:cNvSpPr/>
          <p:nvPr/>
        </p:nvSpPr>
        <p:spPr>
          <a:xfrm>
            <a:off x="11700585" y="4784452"/>
            <a:ext cx="243621" cy="36933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4FAFC0B-4990-424D-8112-839DB24993A2}"/>
              </a:ext>
            </a:extLst>
          </p:cNvPr>
          <p:cNvSpPr/>
          <p:nvPr/>
        </p:nvSpPr>
        <p:spPr>
          <a:xfrm>
            <a:off x="10738158" y="5046832"/>
            <a:ext cx="435305" cy="277681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66601EA-959C-4878-B566-679A3C6063DE}"/>
              </a:ext>
            </a:extLst>
          </p:cNvPr>
          <p:cNvSpPr/>
          <p:nvPr/>
        </p:nvSpPr>
        <p:spPr>
          <a:xfrm>
            <a:off x="10929610" y="5153784"/>
            <a:ext cx="336879" cy="21084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2D342D-FB23-4E8E-A3C3-6B82F5AD5311}"/>
              </a:ext>
            </a:extLst>
          </p:cNvPr>
          <p:cNvSpPr/>
          <p:nvPr/>
        </p:nvSpPr>
        <p:spPr>
          <a:xfrm>
            <a:off x="9831659" y="4460875"/>
            <a:ext cx="2210638" cy="2043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4C709C6-62EF-4F50-AEC2-B52FDE3464B1}"/>
              </a:ext>
            </a:extLst>
          </p:cNvPr>
          <p:cNvCxnSpPr/>
          <p:nvPr/>
        </p:nvCxnSpPr>
        <p:spPr>
          <a:xfrm flipV="1">
            <a:off x="10114300" y="4515510"/>
            <a:ext cx="1708095" cy="188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F6C55D6-8655-48F0-994E-BE5A0CB8B03C}"/>
              </a:ext>
            </a:extLst>
          </p:cNvPr>
          <p:cNvSpPr/>
          <p:nvPr/>
        </p:nvSpPr>
        <p:spPr>
          <a:xfrm>
            <a:off x="7512976" y="4655349"/>
            <a:ext cx="2210638" cy="20433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4253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CF81A1-505C-4392-AEEB-E6CD1B3AB05C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2BEEB-10AF-4DF9-99A5-EAB7A6A8C6E8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22419-68BD-479D-98C4-B602F51734F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1960F-5B98-4029-9A98-814483014288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83FCF-A292-4F37-9983-F1656C0E9DA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AF9C3E-2570-4FFB-B1FC-F3768AB28937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99312-6449-47EF-8044-00FF294059BE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673248-11FB-4871-AAAE-BADEF0C70BA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ABC8B3-3E74-4EDE-BC3F-1ABECD52060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6E7A7C-10DD-4BA8-9B8E-72A11C9F600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FBI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BB843-6F52-4846-ACAF-9780A69B5B6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D4F4FA-4C2D-4336-BBBC-5BD3B2F7FB1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23433C-8FF4-4115-BCA3-CC4B6484CC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95" y="1201957"/>
            <a:ext cx="800100" cy="121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8392F0-7FF2-4667-9DFC-1AC52406B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38" y="1201958"/>
            <a:ext cx="1679184" cy="12369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FBDEDD2-D545-480E-A669-AA7DA2817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07" y="1201957"/>
            <a:ext cx="1219200" cy="121920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DBC8EF-C30E-44C9-90EE-376E2117B638}"/>
              </a:ext>
            </a:extLst>
          </p:cNvPr>
          <p:cNvCxnSpPr/>
          <p:nvPr/>
        </p:nvCxnSpPr>
        <p:spPr>
          <a:xfrm flipV="1">
            <a:off x="1714207" y="1201957"/>
            <a:ext cx="3603381" cy="1344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B81BBA-5BBD-4ABC-A537-3ED3536CA1F7}"/>
              </a:ext>
            </a:extLst>
          </p:cNvPr>
          <p:cNvSpPr/>
          <p:nvPr/>
        </p:nvSpPr>
        <p:spPr>
          <a:xfrm>
            <a:off x="5190978" y="1201957"/>
            <a:ext cx="1150475" cy="12192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BC7FC2E-7BE7-4D14-BCEB-C4E09F68A671}"/>
              </a:ext>
            </a:extLst>
          </p:cNvPr>
          <p:cNvCxnSpPr/>
          <p:nvPr/>
        </p:nvCxnSpPr>
        <p:spPr>
          <a:xfrm>
            <a:off x="5190978" y="1063046"/>
            <a:ext cx="450166" cy="695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2BA740-E7D6-49AE-A241-F1EC5BC929FA}"/>
              </a:ext>
            </a:extLst>
          </p:cNvPr>
          <p:cNvCxnSpPr/>
          <p:nvPr/>
        </p:nvCxnSpPr>
        <p:spPr>
          <a:xfrm>
            <a:off x="5343378" y="1215446"/>
            <a:ext cx="450166" cy="695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26C41A5-9E86-4206-9F46-97FC72973729}"/>
              </a:ext>
            </a:extLst>
          </p:cNvPr>
          <p:cNvCxnSpPr/>
          <p:nvPr/>
        </p:nvCxnSpPr>
        <p:spPr>
          <a:xfrm>
            <a:off x="5397303" y="1116141"/>
            <a:ext cx="450166" cy="69541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006AEAA-581F-4BC7-9912-90F50D18E32A}"/>
              </a:ext>
            </a:extLst>
          </p:cNvPr>
          <p:cNvSpPr txBox="1"/>
          <p:nvPr/>
        </p:nvSpPr>
        <p:spPr>
          <a:xfrm>
            <a:off x="5826599" y="1550939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wresling</a:t>
            </a:r>
            <a:endParaRPr 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4C8B011-5961-4F32-9111-8F66B3218DE2}"/>
              </a:ext>
            </a:extLst>
          </p:cNvPr>
          <p:cNvSpPr txBox="1"/>
          <p:nvPr/>
        </p:nvSpPr>
        <p:spPr>
          <a:xfrm>
            <a:off x="5753200" y="1857777"/>
            <a:ext cx="5790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baskeball</a:t>
            </a:r>
            <a:endParaRPr 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615818-06C4-4C47-A481-E0266C2669EA}"/>
              </a:ext>
            </a:extLst>
          </p:cNvPr>
          <p:cNvSpPr txBox="1"/>
          <p:nvPr/>
        </p:nvSpPr>
        <p:spPr>
          <a:xfrm>
            <a:off x="8074854" y="1703889"/>
            <a:ext cx="3375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size FBI:WMD</a:t>
            </a:r>
            <a:r>
              <a:rPr lang="en-US" strike="sngStrike" dirty="0"/>
              <a:t> handball</a:t>
            </a:r>
            <a:r>
              <a:rPr lang="en-US" dirty="0"/>
              <a:t>.WW2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1BF7461-F4E8-469A-A4E1-8012DAF42C6E}"/>
              </a:ext>
            </a:extLst>
          </p:cNvPr>
          <p:cNvSpPr/>
          <p:nvPr/>
        </p:nvSpPr>
        <p:spPr>
          <a:xfrm>
            <a:off x="6611815" y="1201957"/>
            <a:ext cx="1227112" cy="12369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03973FF-F751-48C2-B59D-4023FF35B411}"/>
              </a:ext>
            </a:extLst>
          </p:cNvPr>
          <p:cNvSpPr/>
          <p:nvPr/>
        </p:nvSpPr>
        <p:spPr>
          <a:xfrm>
            <a:off x="2119545" y="1116141"/>
            <a:ext cx="5955309" cy="13750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!HOMCEI:MAYOR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9B227F-DC55-4134-B2E6-E83055EF326F}"/>
              </a:ext>
            </a:extLst>
          </p:cNvPr>
          <p:cNvSpPr/>
          <p:nvPr/>
        </p:nvSpPr>
        <p:spPr>
          <a:xfrm>
            <a:off x="8148404" y="1116141"/>
            <a:ext cx="3880584" cy="13750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!HOMCEI:MAYOR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2945538-B4E2-45EB-9841-5AB874DED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095" y="2990172"/>
            <a:ext cx="2752725" cy="165735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91C63DA-320C-4057-B64F-56DF561E778B}"/>
              </a:ext>
            </a:extLst>
          </p:cNvPr>
          <p:cNvSpPr/>
          <p:nvPr/>
        </p:nvSpPr>
        <p:spPr>
          <a:xfrm>
            <a:off x="1999437" y="2529304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high school </a:t>
            </a:r>
            <a:r>
              <a:rPr lang="en-US" dirty="0" err="1"/>
              <a:t>winnipeg</a:t>
            </a:r>
            <a:r>
              <a:rPr lang="en-US" dirty="0"/>
              <a:t> 1950 class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38396D9-7FEE-4AE8-A671-CE58756309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328" y="2990172"/>
            <a:ext cx="2212648" cy="165735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5F575CE-D8F9-4455-87CE-FDA0089769BB}"/>
              </a:ext>
            </a:extLst>
          </p:cNvPr>
          <p:cNvSpPr txBox="1"/>
          <p:nvPr/>
        </p:nvSpPr>
        <p:spPr>
          <a:xfrm>
            <a:off x="90918" y="2546539"/>
            <a:ext cx="393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Edwin Johnson, </a:t>
            </a:r>
          </a:p>
          <a:p>
            <a:r>
              <a:rPr lang="en-US" dirty="0"/>
              <a:t>WW2.PX:COMMSARY:STORE PRESIDNET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6DC8C22-3E67-46F0-90B1-98722ADAA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6000" y="3305190"/>
            <a:ext cx="200000" cy="24761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0BDEB2F-FC89-4D11-AC73-F505D0D577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161" y="3158739"/>
            <a:ext cx="1202479" cy="148878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0A940C1-0732-4522-8303-8397111D289C}"/>
              </a:ext>
            </a:extLst>
          </p:cNvPr>
          <p:cNvSpPr/>
          <p:nvPr/>
        </p:nvSpPr>
        <p:spPr>
          <a:xfrm>
            <a:off x="4248443" y="5008098"/>
            <a:ext cx="4557932" cy="7868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22BCF79-F90D-47C7-886F-FB4C0CC7A928}"/>
              </a:ext>
            </a:extLst>
          </p:cNvPr>
          <p:cNvCxnSpPr>
            <a:endCxn id="48" idx="3"/>
          </p:cNvCxnSpPr>
          <p:nvPr/>
        </p:nvCxnSpPr>
        <p:spPr>
          <a:xfrm>
            <a:off x="4027830" y="5356034"/>
            <a:ext cx="4778545" cy="45492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FB434F4C-F70B-48DD-985E-A9CB16DA088C}"/>
              </a:ext>
            </a:extLst>
          </p:cNvPr>
          <p:cNvSpPr/>
          <p:nvPr/>
        </p:nvSpPr>
        <p:spPr>
          <a:xfrm>
            <a:off x="9842148" y="4375252"/>
            <a:ext cx="1709032" cy="544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D02DB99-432F-447B-8C17-FA09DB48D228}"/>
              </a:ext>
            </a:extLst>
          </p:cNvPr>
          <p:cNvSpPr/>
          <p:nvPr/>
        </p:nvSpPr>
        <p:spPr>
          <a:xfrm>
            <a:off x="9891578" y="4919792"/>
            <a:ext cx="1653147" cy="9803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416DA6-B89F-4BE0-9256-C813453CC330}"/>
              </a:ext>
            </a:extLst>
          </p:cNvPr>
          <p:cNvSpPr txBox="1"/>
          <p:nvPr/>
        </p:nvSpPr>
        <p:spPr>
          <a:xfrm>
            <a:off x="9891578" y="4976828"/>
            <a:ext cx="1277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FEDARL</a:t>
            </a:r>
          </a:p>
          <a:p>
            <a:r>
              <a:rPr lang="en-US" dirty="0"/>
              <a:t>DEFUALT</a:t>
            </a:r>
          </a:p>
          <a:p>
            <a:r>
              <a:rPr lang="en-US" dirty="0"/>
              <a:t> INTERUTPS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67E84BC-CD8A-4214-813A-699E81F305D0}"/>
              </a:ext>
            </a:extLst>
          </p:cNvPr>
          <p:cNvSpPr/>
          <p:nvPr/>
        </p:nvSpPr>
        <p:spPr>
          <a:xfrm>
            <a:off x="8806375" y="3152790"/>
            <a:ext cx="750127" cy="26421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F99BCC4-EE20-4467-8772-CED79CF2D1B3}"/>
              </a:ext>
            </a:extLst>
          </p:cNvPr>
          <p:cNvCxnSpPr>
            <a:cxnSpLocks/>
          </p:cNvCxnSpPr>
          <p:nvPr/>
        </p:nvCxnSpPr>
        <p:spPr>
          <a:xfrm flipV="1">
            <a:off x="9258664" y="3152790"/>
            <a:ext cx="0" cy="2534905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9B73A6B-01DE-431A-B73B-3E7F9BAEB4F4}"/>
              </a:ext>
            </a:extLst>
          </p:cNvPr>
          <p:cNvSpPr txBox="1"/>
          <p:nvPr/>
        </p:nvSpPr>
        <p:spPr>
          <a:xfrm>
            <a:off x="9503752" y="2599309"/>
            <a:ext cx="3914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CVPA.CHECKPON CHALIRE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kdwe</a:t>
            </a:r>
            <a:r>
              <a:rPr lang="en-US" sz="800" strike="sngStrike" dirty="0"/>
              <a:t>  infant </a:t>
            </a:r>
            <a:r>
              <a:rPr lang="en-US" sz="800" strike="sngStrike" dirty="0" err="1"/>
              <a:t>depmatne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leslie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level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D1CD3D9-9DF3-4D0D-A4B3-B21CB300B442}"/>
              </a:ext>
            </a:extLst>
          </p:cNvPr>
          <p:cNvSpPr txBox="1"/>
          <p:nvPr/>
        </p:nvSpPr>
        <p:spPr>
          <a:xfrm>
            <a:off x="2993195" y="521911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NIELSON</a:t>
            </a:r>
            <a:r>
              <a:rPr lang="en-US" strike="sngStrike" dirty="0" err="1"/>
              <a:t>,leslie</a:t>
            </a:r>
            <a:endParaRPr lang="en-US" strike="sngStrike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9994E47-AC53-42E4-B965-70437C30218D}"/>
              </a:ext>
            </a:extLst>
          </p:cNvPr>
          <p:cNvSpPr txBox="1"/>
          <p:nvPr/>
        </p:nvSpPr>
        <p:spPr>
          <a:xfrm>
            <a:off x="2844727" y="753334"/>
            <a:ext cx="2850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!Phil(</a:t>
            </a:r>
            <a:r>
              <a:rPr lang="en-US" strike="sngStrike" dirty="0" err="1"/>
              <a:t>kim</a:t>
            </a:r>
            <a:r>
              <a:rPr lang="en-US" strike="sngStrike" dirty="0"/>
              <a:t>).</a:t>
            </a:r>
            <a:r>
              <a:rPr lang="en-US" dirty="0"/>
              <a:t>JFK.MLK  NIELSON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F1092CC-EE38-4E09-8016-CBF42AE9BEB8}"/>
              </a:ext>
            </a:extLst>
          </p:cNvPr>
          <p:cNvSpPr/>
          <p:nvPr/>
        </p:nvSpPr>
        <p:spPr>
          <a:xfrm>
            <a:off x="0" y="4420242"/>
            <a:ext cx="3913367" cy="93579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German Bible(Leslie)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0A903AA-7E66-4895-87C9-CC2A9D87150F}"/>
              </a:ext>
            </a:extLst>
          </p:cNvPr>
          <p:cNvSpPr txBox="1"/>
          <p:nvPr/>
        </p:nvSpPr>
        <p:spPr>
          <a:xfrm>
            <a:off x="904149" y="4473872"/>
            <a:ext cx="104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MATTIAS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AC29776-80F0-4A40-BF20-DE10255B9AF7}"/>
              </a:ext>
            </a:extLst>
          </p:cNvPr>
          <p:cNvSpPr/>
          <p:nvPr/>
        </p:nvSpPr>
        <p:spPr>
          <a:xfrm>
            <a:off x="8431142" y="2990172"/>
            <a:ext cx="489690" cy="43882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860725-1252-4A39-AAAE-6DE27A5531BB}"/>
              </a:ext>
            </a:extLst>
          </p:cNvPr>
          <p:cNvSpPr txBox="1"/>
          <p:nvPr/>
        </p:nvSpPr>
        <p:spPr>
          <a:xfrm>
            <a:off x="8304729" y="2986384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Leslie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AD96D05-E62E-4D66-A353-C5E6C89E8545}"/>
              </a:ext>
            </a:extLst>
          </p:cNvPr>
          <p:cNvSpPr/>
          <p:nvPr/>
        </p:nvSpPr>
        <p:spPr>
          <a:xfrm>
            <a:off x="8108776" y="5890846"/>
            <a:ext cx="489534" cy="2646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776F5BF-769F-4154-9B42-98AEAAC46644}"/>
              </a:ext>
            </a:extLst>
          </p:cNvPr>
          <p:cNvSpPr txBox="1"/>
          <p:nvPr/>
        </p:nvSpPr>
        <p:spPr>
          <a:xfrm>
            <a:off x="8053913" y="5838522"/>
            <a:ext cx="754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Phil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7E54D3-C7BA-4A2E-98D3-DB7C893D8D1E}"/>
              </a:ext>
            </a:extLst>
          </p:cNvPr>
          <p:cNvSpPr/>
          <p:nvPr/>
        </p:nvSpPr>
        <p:spPr>
          <a:xfrm>
            <a:off x="5996000" y="4647522"/>
            <a:ext cx="1250182" cy="347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School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4CEF246-A472-48C9-880A-246B3C53A13C}"/>
              </a:ext>
            </a:extLst>
          </p:cNvPr>
          <p:cNvCxnSpPr/>
          <p:nvPr/>
        </p:nvCxnSpPr>
        <p:spPr>
          <a:xfrm>
            <a:off x="1952065" y="3355716"/>
            <a:ext cx="3445238" cy="72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791D33-263F-46AC-8BA9-C5D999132C6E}"/>
              </a:ext>
            </a:extLst>
          </p:cNvPr>
          <p:cNvCxnSpPr/>
          <p:nvPr/>
        </p:nvCxnSpPr>
        <p:spPr>
          <a:xfrm>
            <a:off x="5155834" y="3085809"/>
            <a:ext cx="2751540" cy="1808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2A9A864A-D8D9-4D14-BEBA-547CC72A7A26}"/>
              </a:ext>
            </a:extLst>
          </p:cNvPr>
          <p:cNvSpPr txBox="1"/>
          <p:nvPr/>
        </p:nvSpPr>
        <p:spPr>
          <a:xfrm>
            <a:off x="5980223" y="5900158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!HOMCEI:NANA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7C58CB1-2FC7-44FA-950F-0585040697E2}"/>
              </a:ext>
            </a:extLst>
          </p:cNvPr>
          <p:cNvCxnSpPr/>
          <p:nvPr/>
        </p:nvCxnSpPr>
        <p:spPr>
          <a:xfrm flipH="1" flipV="1">
            <a:off x="4397528" y="3648381"/>
            <a:ext cx="2827843" cy="236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68173EA9-2D55-4B6D-AB35-B3432742AFA5}"/>
              </a:ext>
            </a:extLst>
          </p:cNvPr>
          <p:cNvSpPr/>
          <p:nvPr/>
        </p:nvSpPr>
        <p:spPr>
          <a:xfrm>
            <a:off x="0" y="815073"/>
            <a:ext cx="12192000" cy="59233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!HOMCEI:MAYOR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2D113EF-4A1F-4AD6-909D-CD2456EBB940}"/>
              </a:ext>
            </a:extLst>
          </p:cNvPr>
          <p:cNvCxnSpPr/>
          <p:nvPr/>
        </p:nvCxnSpPr>
        <p:spPr>
          <a:xfrm>
            <a:off x="904149" y="4473872"/>
            <a:ext cx="910583" cy="502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42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719" y="1275008"/>
            <a:ext cx="971878" cy="1049628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2550017" y="1506828"/>
            <a:ext cx="323641" cy="154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 flipV="1">
            <a:off x="2873658" y="1828800"/>
            <a:ext cx="642274" cy="193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0" y="1168757"/>
            <a:ext cx="926700" cy="13200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44" y="1828799"/>
            <a:ext cx="443717" cy="443717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799268" y="1584101"/>
            <a:ext cx="1300766" cy="9047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0277" y="3092746"/>
            <a:ext cx="416785" cy="123675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032" y="1584758"/>
            <a:ext cx="579668" cy="7398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99268" y="1153400"/>
            <a:ext cx="337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PENTGON.</a:t>
            </a:r>
            <a:r>
              <a:rPr lang="en-US" strike="sngStrike" dirty="0" err="1"/>
              <a:t>emea.employe.bernd</a:t>
            </a:r>
            <a:r>
              <a:rPr lang="en-US" strike="sngStrike" dirty="0"/>
              <a:t>.</a:t>
            </a:r>
            <a:r>
              <a:rPr lang="en-US" dirty="0"/>
              <a:t>?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058" y="1555452"/>
            <a:ext cx="579668" cy="73987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630081" y="1018169"/>
            <a:ext cx="330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ATOMCILOK</a:t>
            </a:r>
            <a:r>
              <a:rPr lang="en-US" strike="sngStrike" dirty="0"/>
              <a:t>(TV San </a:t>
            </a:r>
            <a:r>
              <a:rPr lang="en-US" strike="sngStrike" dirty="0" err="1"/>
              <a:t>Rafeel</a:t>
            </a:r>
            <a:r>
              <a:rPr lang="en-US" strike="sngStrike" dirty="0"/>
              <a:t> Bernd)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852485" y="1502114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Bernd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87719" y="1046785"/>
            <a:ext cx="27815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0.0001 fine POLCIE:LIBRARY:ITALINE:BLUE convert </a:t>
            </a:r>
            <a:r>
              <a:rPr lang="en-US" sz="800" dirty="0" err="1"/>
              <a:t>berd</a:t>
            </a:r>
            <a:r>
              <a:rPr lang="en-US" sz="800" dirty="0"/>
              <a:t> !white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5210817" y="1502114"/>
            <a:ext cx="1300766" cy="9047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921805" y="1505202"/>
            <a:ext cx="1300766" cy="9047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802709" y="834881"/>
            <a:ext cx="483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VIRGINIA.BARACKS-KOMANDOSKI(DUBLIN).</a:t>
            </a:r>
            <a:r>
              <a:rPr lang="en-US" sz="800" strike="sngStrike" dirty="0"/>
              <a:t>bombers.tv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861" y="1607789"/>
            <a:ext cx="579668" cy="739878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8544824" y="1629155"/>
            <a:ext cx="1300766" cy="9047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977497" y="1178210"/>
            <a:ext cx="9068172" cy="12836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408543" y="1767430"/>
            <a:ext cx="313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PENTAGON.!</a:t>
            </a:r>
            <a:r>
              <a:rPr lang="en-US" dirty="0" err="1"/>
              <a:t>HOMCEP.JOERG</a:t>
            </a:r>
            <a:r>
              <a:rPr lang="en-US" sz="800" strike="sngStrike" dirty="0" err="1"/>
              <a:t>.bernd</a:t>
            </a:r>
            <a:endParaRPr lang="en-US" sz="8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001" y="3490175"/>
            <a:ext cx="972060" cy="97206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408543" y="2701785"/>
            <a:ext cx="217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nonPoliceHalloween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0200" y="3179796"/>
            <a:ext cx="416785" cy="123675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924" y="3577225"/>
            <a:ext cx="972060" cy="97206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698466" y="2788835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nonPolizeiFashing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784" y="2882073"/>
            <a:ext cx="2028951" cy="1345283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660799" y="4201104"/>
            <a:ext cx="1981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!drunk: </a:t>
            </a:r>
            <a:r>
              <a:rPr lang="en-US" sz="800" strike="sngStrike" dirty="0" err="1"/>
              <a:t>besoffen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tranls</a:t>
            </a:r>
            <a:r>
              <a:rPr lang="en-US" sz="800" strike="sngStrike" dirty="0"/>
              <a:t>) chunks barf drunk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9750" y="2882073"/>
            <a:ext cx="1339118" cy="74990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25" y="3096463"/>
            <a:ext cx="926700" cy="132008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76" y="4800326"/>
            <a:ext cx="926700" cy="13200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432" y="3671239"/>
            <a:ext cx="818613" cy="5447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21564" y="3859505"/>
            <a:ext cx="307304" cy="385293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11461045" y="3711122"/>
            <a:ext cx="730955" cy="533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721564" y="3861476"/>
            <a:ext cx="429496" cy="4624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3664650" y="4800326"/>
            <a:ext cx="35627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strike="sngStrike" dirty="0"/>
              <a:t>chunks barf drunk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89152" y="4930844"/>
            <a:ext cx="669832" cy="8398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697001" y="4857205"/>
            <a:ext cx="4525570" cy="9732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531" y="5256682"/>
            <a:ext cx="274536" cy="27453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6986924" y="5123491"/>
            <a:ext cx="836802" cy="64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918" y="4852150"/>
            <a:ext cx="633402" cy="883429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8469784" y="4930844"/>
            <a:ext cx="464535" cy="899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167656" y="5018464"/>
            <a:ext cx="877925" cy="550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455907" y="4845380"/>
            <a:ext cx="1573993" cy="9732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375781" y="1046785"/>
            <a:ext cx="1624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Pengin</a:t>
            </a:r>
            <a:r>
              <a:rPr lang="en-US" dirty="0"/>
              <a:t>: </a:t>
            </a:r>
            <a:r>
              <a:rPr lang="en-US" dirty="0" err="1"/>
              <a:t>stepnie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376834" y="877181"/>
            <a:ext cx="849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!LARRY</a:t>
            </a:r>
          </a:p>
        </p:txBody>
      </p:sp>
      <p:sp>
        <p:nvSpPr>
          <p:cNvPr id="59" name="Rectangle 58"/>
          <p:cNvSpPr/>
          <p:nvPr/>
        </p:nvSpPr>
        <p:spPr>
          <a:xfrm>
            <a:off x="3871566" y="6361981"/>
            <a:ext cx="3752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nutten</a:t>
            </a:r>
            <a:r>
              <a:rPr lang="en-US" dirty="0"/>
              <a:t> </a:t>
            </a:r>
            <a:r>
              <a:rPr lang="en-US" dirty="0" err="1"/>
              <a:t>stehen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</a:t>
            </a:r>
            <a:r>
              <a:rPr lang="en-US" dirty="0" err="1"/>
              <a:t>füsse</a:t>
            </a:r>
            <a:r>
              <a:rPr lang="en-US" dirty="0"/>
              <a:t> </a:t>
            </a:r>
            <a:r>
              <a:rPr lang="en-US" dirty="0" err="1"/>
              <a:t>plattskanday</a:t>
            </a:r>
            <a:r>
              <a:rPr lang="en-US" dirty="0"/>
              <a:t> </a:t>
            </a:r>
          </a:p>
        </p:txBody>
      </p:sp>
      <p:sp>
        <p:nvSpPr>
          <p:cNvPr id="60" name="Rectangle 59"/>
          <p:cNvSpPr/>
          <p:nvPr/>
        </p:nvSpPr>
        <p:spPr>
          <a:xfrm>
            <a:off x="-624416" y="3587816"/>
            <a:ext cx="1428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0.001 !LARRY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250192" y="6058707"/>
            <a:ext cx="2118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Spider Murphy Gang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983113" y="5974831"/>
            <a:ext cx="2318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Skandal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Sperrbezirk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3339" y="5871035"/>
            <a:ext cx="651719" cy="744676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90" y="5879083"/>
            <a:ext cx="600115" cy="822032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43468" y="6159497"/>
            <a:ext cx="100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Stepnaie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151706" y="5912228"/>
            <a:ext cx="1347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jenner</a:t>
            </a:r>
            <a:r>
              <a:rPr lang="en-US" dirty="0"/>
              <a:t> </a:t>
            </a:r>
            <a:r>
              <a:rPr lang="en-US" dirty="0" err="1"/>
              <a:t>lopez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864" y="6281560"/>
            <a:ext cx="176647" cy="172756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1654" y="6120411"/>
            <a:ext cx="593183" cy="47605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-4391" y="4316011"/>
            <a:ext cx="44205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FBI:WMD </a:t>
            </a:r>
            <a:r>
              <a:rPr lang="en-US" strike="sngStrike" dirty="0"/>
              <a:t>for </a:t>
            </a:r>
            <a:r>
              <a:rPr lang="en-US" strike="sngStrike" dirty="0" err="1"/>
              <a:t>Univeristy</a:t>
            </a:r>
            <a:r>
              <a:rPr lang="en-US" strike="sngStrike" dirty="0"/>
              <a:t> </a:t>
            </a:r>
            <a:r>
              <a:rPr lang="en-US" strike="sngStrike" dirty="0" err="1"/>
              <a:t>Prostetution</a:t>
            </a:r>
            <a:endParaRPr lang="en-US" strike="sngStrike" dirty="0"/>
          </a:p>
          <a:p>
            <a:r>
              <a:rPr lang="en-US" strike="sngStrike" dirty="0"/>
              <a:t>x/y </a:t>
            </a:r>
            <a:r>
              <a:rPr lang="en-US" strike="sngStrike" dirty="0" err="1"/>
              <a:t>Univeiyty</a:t>
            </a:r>
            <a:r>
              <a:rPr lang="en-US" strike="sngStrike" dirty="0"/>
              <a:t> TEAMITN:JOEPHSE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68" y="3980775"/>
            <a:ext cx="376511" cy="376511"/>
          </a:xfrm>
          <a:prstGeom prst="rect">
            <a:avLst/>
          </a:prstGeom>
        </p:spPr>
      </p:pic>
      <p:cxnSp>
        <p:nvCxnSpPr>
          <p:cNvPr id="73" name="Straight Connector 72"/>
          <p:cNvCxnSpPr>
            <a:stCxn id="60" idx="2"/>
          </p:cNvCxnSpPr>
          <p:nvPr/>
        </p:nvCxnSpPr>
        <p:spPr>
          <a:xfrm>
            <a:off x="89786" y="3957148"/>
            <a:ext cx="839139" cy="459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-103942" y="3180033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</a:t>
            </a:r>
            <a:r>
              <a:rPr lang="en-US" sz="800" strike="sngStrike" dirty="0" err="1"/>
              <a:t>Univery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Porngperh</a:t>
            </a:r>
            <a:endParaRPr lang="en-US" sz="800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852" y="2695739"/>
            <a:ext cx="890525" cy="939998"/>
          </a:xfrm>
          <a:prstGeom prst="rect">
            <a:avLst/>
          </a:prstGeom>
        </p:spPr>
      </p:pic>
      <p:cxnSp>
        <p:nvCxnSpPr>
          <p:cNvPr id="77" name="Straight Connector 76"/>
          <p:cNvCxnSpPr>
            <a:endCxn id="60" idx="3"/>
          </p:cNvCxnSpPr>
          <p:nvPr/>
        </p:nvCxnSpPr>
        <p:spPr>
          <a:xfrm>
            <a:off x="-4391" y="2406855"/>
            <a:ext cx="808379" cy="1365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0" y="2626723"/>
            <a:ext cx="902925" cy="39021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799267" y="5884770"/>
            <a:ext cx="6046323" cy="9732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4134118" y="6159497"/>
            <a:ext cx="237746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48405" y="5871035"/>
            <a:ext cx="2667528" cy="8776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17152" y="862301"/>
            <a:ext cx="11974848" cy="5887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367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CF81A1-505C-4392-AEEB-E6CD1B3AB05C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2BEEB-10AF-4DF9-99A5-EAB7A6A8C6E8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22419-68BD-479D-98C4-B602F51734F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1960F-5B98-4029-9A98-814483014288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83FCF-A292-4F37-9983-F1656C0E9DA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AF9C3E-2570-4FFB-B1FC-F3768AB28937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99312-6449-47EF-8044-00FF294059BE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673248-11FB-4871-AAAE-BADEF0C70BA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ABC8B3-3E74-4EDE-BC3F-1ABECD52060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6E7A7C-10DD-4BA8-9B8E-72A11C9F600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FBI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BB843-6F52-4846-ACAF-9780A69B5B6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D4F4FA-4C2D-4336-BBBC-5BD3B2F7FB1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C9A05ACF-E7AE-4A7F-B900-7AC8F1BDA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08" y="1617785"/>
            <a:ext cx="476874" cy="7278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2DD29E-F606-4379-A782-0DDB91F3B5D1}"/>
              </a:ext>
            </a:extLst>
          </p:cNvPr>
          <p:cNvSpPr txBox="1"/>
          <p:nvPr/>
        </p:nvSpPr>
        <p:spPr>
          <a:xfrm>
            <a:off x="5950634" y="1899138"/>
            <a:ext cx="3328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 wood any one care? </a:t>
            </a:r>
            <a:r>
              <a:rPr lang="en-US" dirty="0" err="1"/>
              <a:t>Chiese</a:t>
            </a:r>
            <a:r>
              <a:rPr lang="en-US" dirty="0"/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97E68-E629-48E5-B330-F18BE36B5062}"/>
              </a:ext>
            </a:extLst>
          </p:cNvPr>
          <p:cNvSpPr txBox="1"/>
          <p:nvPr/>
        </p:nvSpPr>
        <p:spPr>
          <a:xfrm>
            <a:off x="6231988" y="2855742"/>
            <a:ext cx="279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!SALES: </a:t>
            </a:r>
            <a:r>
              <a:rPr lang="en-US" dirty="0"/>
              <a:t>41.ATOMCLOCI(</a:t>
            </a:r>
            <a:r>
              <a:rPr lang="en-US" dirty="0" err="1"/>
              <a:t>tim</a:t>
            </a:r>
            <a:r>
              <a:rPr lang="en-US" dirty="0"/>
              <a:t>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77D0F2-B1CA-4957-BC4D-31C5CBD032B5}"/>
              </a:ext>
            </a:extLst>
          </p:cNvPr>
          <p:cNvCxnSpPr>
            <a:stCxn id="2" idx="1"/>
          </p:cNvCxnSpPr>
          <p:nvPr/>
        </p:nvCxnSpPr>
        <p:spPr>
          <a:xfrm>
            <a:off x="5950634" y="2083804"/>
            <a:ext cx="39530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E8B7ACF-1541-48EA-B3B2-58BA7D1B8978}"/>
              </a:ext>
            </a:extLst>
          </p:cNvPr>
          <p:cNvSpPr txBox="1"/>
          <p:nvPr/>
        </p:nvSpPr>
        <p:spPr>
          <a:xfrm>
            <a:off x="6372665" y="1617785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!0.001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28F0AE42-BCFF-49AE-BDE8-6A7A72737C45}"/>
              </a:ext>
            </a:extLst>
          </p:cNvPr>
          <p:cNvSpPr/>
          <p:nvPr/>
        </p:nvSpPr>
        <p:spPr>
          <a:xfrm>
            <a:off x="4836524" y="1596947"/>
            <a:ext cx="4442649" cy="8465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!HOMCEI:MAYOR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26D54EB-B179-4F74-881F-B7CEF73DB602}"/>
              </a:ext>
            </a:extLst>
          </p:cNvPr>
          <p:cNvSpPr/>
          <p:nvPr/>
        </p:nvSpPr>
        <p:spPr>
          <a:xfrm>
            <a:off x="6372665" y="2755326"/>
            <a:ext cx="2727604" cy="4858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!HOMCEI:MAYOR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C437BE2-FC11-4824-BBE2-D273BE2CC754}"/>
              </a:ext>
            </a:extLst>
          </p:cNvPr>
          <p:cNvCxnSpPr>
            <a:endCxn id="67" idx="3"/>
          </p:cNvCxnSpPr>
          <p:nvPr/>
        </p:nvCxnSpPr>
        <p:spPr>
          <a:xfrm flipV="1">
            <a:off x="8088923" y="2998248"/>
            <a:ext cx="1011346" cy="8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0FF77B-4A0E-43F3-8C7C-75FD83A3BD37}"/>
              </a:ext>
            </a:extLst>
          </p:cNvPr>
          <p:cNvSpPr txBox="1"/>
          <p:nvPr/>
        </p:nvSpPr>
        <p:spPr>
          <a:xfrm>
            <a:off x="1125415" y="1596947"/>
            <a:ext cx="4268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!x/y </a:t>
            </a:r>
            <a:r>
              <a:rPr lang="en-US" dirty="0"/>
              <a:t>FBI:WAR CRIMES GENCIDE</a:t>
            </a:r>
          </a:p>
          <a:p>
            <a:r>
              <a:rPr lang="en-US" dirty="0"/>
              <a:t>0.1 CIVIL CODE </a:t>
            </a:r>
            <a:r>
              <a:rPr lang="en-US" strike="sngStrike" dirty="0" err="1"/>
              <a:t>spoken,thought,known</a:t>
            </a:r>
            <a:r>
              <a:rPr lang="en-US" strike="sngStrike" dirty="0"/>
              <a:t> avg?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28BD7E-A585-488C-8747-5CB091F25097}"/>
              </a:ext>
            </a:extLst>
          </p:cNvPr>
          <p:cNvSpPr/>
          <p:nvPr/>
        </p:nvSpPr>
        <p:spPr>
          <a:xfrm>
            <a:off x="1140197" y="1125248"/>
            <a:ext cx="441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!FBI: INTERNATOINAL :WAR CRIMES GENCIDE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EC9960-55D4-4FA1-A921-9BB3FE6C9D35}"/>
              </a:ext>
            </a:extLst>
          </p:cNvPr>
          <p:cNvSpPr/>
          <p:nvPr/>
        </p:nvSpPr>
        <p:spPr>
          <a:xfrm>
            <a:off x="1084973" y="811869"/>
            <a:ext cx="481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UN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3B63EC-D193-4086-9EFD-5E7104EAB7F4}"/>
              </a:ext>
            </a:extLst>
          </p:cNvPr>
          <p:cNvSpPr txBox="1"/>
          <p:nvPr/>
        </p:nvSpPr>
        <p:spPr>
          <a:xfrm>
            <a:off x="760645" y="959255"/>
            <a:ext cx="255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  <a:p>
            <a:r>
              <a:rPr lang="en-US" dirty="0"/>
              <a:t>-</a:t>
            </a:r>
          </a:p>
          <a:p>
            <a:r>
              <a:rPr lang="en-US" dirty="0"/>
              <a:t>-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24E3C7D-35D7-46F9-913D-7BD2C521081C}"/>
              </a:ext>
            </a:extLst>
          </p:cNvPr>
          <p:cNvCxnSpPr/>
          <p:nvPr/>
        </p:nvCxnSpPr>
        <p:spPr>
          <a:xfrm flipV="1">
            <a:off x="888244" y="811869"/>
            <a:ext cx="1109368" cy="609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C315D8F-79F3-4231-8913-CA61BAD423CE}"/>
              </a:ext>
            </a:extLst>
          </p:cNvPr>
          <p:cNvCxnSpPr/>
          <p:nvPr/>
        </p:nvCxnSpPr>
        <p:spPr>
          <a:xfrm flipV="1">
            <a:off x="888244" y="1309914"/>
            <a:ext cx="3388334" cy="1133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D955884-78E2-4AFB-B53F-C8E552ED0126}"/>
              </a:ext>
            </a:extLst>
          </p:cNvPr>
          <p:cNvSpPr/>
          <p:nvPr/>
        </p:nvSpPr>
        <p:spPr>
          <a:xfrm>
            <a:off x="759645" y="892013"/>
            <a:ext cx="4634567" cy="14536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!HOMCEI:MAYOR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4EB0F3-F471-4ADC-B623-A382800F3EDC}"/>
              </a:ext>
            </a:extLst>
          </p:cNvPr>
          <p:cNvSpPr txBox="1"/>
          <p:nvPr/>
        </p:nvSpPr>
        <p:spPr>
          <a:xfrm>
            <a:off x="2288345" y="3282441"/>
            <a:ext cx="48905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Dontask</a:t>
            </a:r>
            <a:r>
              <a:rPr lang="en-US" dirty="0"/>
              <a:t> the neighbor who he voted for, its private</a:t>
            </a:r>
          </a:p>
          <a:p>
            <a:endParaRPr lang="en-US" dirty="0"/>
          </a:p>
          <a:p>
            <a:r>
              <a:rPr lang="en-US" dirty="0"/>
              <a:t>Not public ( tender)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C85BB8-497C-4DF6-ABDD-9E3B8309A561}"/>
              </a:ext>
            </a:extLst>
          </p:cNvPr>
          <p:cNvSpPr txBox="1"/>
          <p:nvPr/>
        </p:nvSpPr>
        <p:spPr>
          <a:xfrm>
            <a:off x="795629" y="3248202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!HOME:NANA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6314DF1-7269-4FB8-8014-76EC9042BA75}"/>
              </a:ext>
            </a:extLst>
          </p:cNvPr>
          <p:cNvSpPr txBox="1"/>
          <p:nvPr/>
        </p:nvSpPr>
        <p:spPr>
          <a:xfrm>
            <a:off x="5368948" y="3870678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rude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932378F-ABF7-4BA4-B02C-E84B31012F7A}"/>
              </a:ext>
            </a:extLst>
          </p:cNvPr>
          <p:cNvSpPr/>
          <p:nvPr/>
        </p:nvSpPr>
        <p:spPr>
          <a:xfrm>
            <a:off x="786829" y="3225074"/>
            <a:ext cx="6392022" cy="1133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!HOMCEI:MAYOR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33DC9C7-C458-42F1-93C8-E0E610116467}"/>
              </a:ext>
            </a:extLst>
          </p:cNvPr>
          <p:cNvCxnSpPr/>
          <p:nvPr/>
        </p:nvCxnSpPr>
        <p:spPr>
          <a:xfrm>
            <a:off x="731515" y="3220067"/>
            <a:ext cx="11000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51B235A-371A-4568-867B-713D45C18239}"/>
              </a:ext>
            </a:extLst>
          </p:cNvPr>
          <p:cNvCxnSpPr/>
          <p:nvPr/>
        </p:nvCxnSpPr>
        <p:spPr>
          <a:xfrm>
            <a:off x="795629" y="4467453"/>
            <a:ext cx="110009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5788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CF81A1-505C-4392-AEEB-E6CD1B3AB05C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02BEEB-10AF-4DF9-99A5-EAB7A6A8C6E8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822419-68BD-479D-98C4-B602F51734F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1960F-5B98-4029-9A98-814483014288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5F83FCF-A292-4F37-9983-F1656C0E9DA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AF9C3E-2570-4FFB-B1FC-F3768AB28937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299312-6449-47EF-8044-00FF294059BE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673248-11FB-4871-AAAE-BADEF0C70BAF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ABC8B3-3E74-4EDE-BC3F-1ABECD52060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6E7A7C-10DD-4BA8-9B8E-72A11C9F600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FBI</a:t>
            </a:r>
          </a:p>
          <a:p>
            <a:pPr algn="ctr"/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8BB843-6F52-4846-ACAF-9780A69B5B6B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3D4F4FA-4C2D-4336-BBBC-5BD3B2F7FB10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99875CA-B158-4829-BE56-4420F613A2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78" y="788293"/>
            <a:ext cx="1666689" cy="164456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2ADD4B4-3788-4CE5-A795-7793578073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6412" y="2413468"/>
            <a:ext cx="2059067" cy="189764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753FECD-2CF0-4A17-AF51-864715100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811" y="2413468"/>
            <a:ext cx="1243287" cy="18976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D451E6-31A0-4D94-9EE2-0414E2C6A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2033" y="2413468"/>
            <a:ext cx="1586828" cy="18976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BBC5F3-5BE9-43C0-89E1-A682992FD9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12" y="944407"/>
            <a:ext cx="2059067" cy="134061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654DE3-ACAC-446E-A2F4-F4432F0D23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13" y="6174549"/>
            <a:ext cx="1142672" cy="56596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6450A20-747E-4CD8-A8E3-164AED9CCC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660" y="4464330"/>
            <a:ext cx="2315340" cy="157217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05FFB89-ECC7-407F-B631-300F865588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098" y="4484853"/>
            <a:ext cx="2315340" cy="157217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18A40F-7517-4C4F-A676-16AE403A02FA}"/>
              </a:ext>
            </a:extLst>
          </p:cNvPr>
          <p:cNvCxnSpPr/>
          <p:nvPr/>
        </p:nvCxnSpPr>
        <p:spPr>
          <a:xfrm>
            <a:off x="3780660" y="4712677"/>
            <a:ext cx="2826880" cy="1461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E5B3F9D3-24A0-4097-BE54-06E5E8017D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234" y="957070"/>
            <a:ext cx="2059067" cy="1340616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0BDD5CD-7E5C-430C-AF4D-4327F87F09D5}"/>
              </a:ext>
            </a:extLst>
          </p:cNvPr>
          <p:cNvCxnSpPr/>
          <p:nvPr/>
        </p:nvCxnSpPr>
        <p:spPr>
          <a:xfrm flipV="1">
            <a:off x="7568418" y="4311117"/>
            <a:ext cx="2168955" cy="1330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68F6E57C-89AA-4091-AF57-CCEDA76A99EC}"/>
              </a:ext>
            </a:extLst>
          </p:cNvPr>
          <p:cNvSpPr/>
          <p:nvPr/>
        </p:nvSpPr>
        <p:spPr>
          <a:xfrm>
            <a:off x="293355" y="6174548"/>
            <a:ext cx="1118030" cy="5659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7FF4F2-9459-4630-9DAC-A157BE6A4303}"/>
              </a:ext>
            </a:extLst>
          </p:cNvPr>
          <p:cNvSpPr txBox="1"/>
          <p:nvPr/>
        </p:nvSpPr>
        <p:spPr>
          <a:xfrm>
            <a:off x="1562278" y="6131618"/>
            <a:ext cx="20674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NAVY.SAYLOR.PILOT:</a:t>
            </a:r>
          </a:p>
          <a:p>
            <a:r>
              <a:rPr lang="en-US" sz="800" strike="sngStrike" dirty="0" err="1"/>
              <a:t>O.Sandar.Tibernou.Sausalit</a:t>
            </a:r>
            <a:endParaRPr lang="en-US" sz="800" strike="sngStrike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234490-926E-4904-B850-AE978A9AEE0C}"/>
              </a:ext>
            </a:extLst>
          </p:cNvPr>
          <p:cNvCxnSpPr/>
          <p:nvPr/>
        </p:nvCxnSpPr>
        <p:spPr>
          <a:xfrm flipV="1">
            <a:off x="6120069" y="3661971"/>
            <a:ext cx="567549" cy="819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0BE7FE8-AA2C-4AFC-BB38-CE70363AADF6}"/>
              </a:ext>
            </a:extLst>
          </p:cNvPr>
          <p:cNvCxnSpPr/>
          <p:nvPr/>
        </p:nvCxnSpPr>
        <p:spPr>
          <a:xfrm flipV="1">
            <a:off x="3780660" y="3597945"/>
            <a:ext cx="1075285" cy="11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73124FD-37F8-47D5-B499-54EAE55BE6D5}"/>
              </a:ext>
            </a:extLst>
          </p:cNvPr>
          <p:cNvSpPr/>
          <p:nvPr/>
        </p:nvSpPr>
        <p:spPr>
          <a:xfrm>
            <a:off x="323432" y="6131617"/>
            <a:ext cx="3306335" cy="5938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2E5CEF2-6B77-46A4-B52F-511E6D83C55B}"/>
              </a:ext>
            </a:extLst>
          </p:cNvPr>
          <p:cNvSpPr txBox="1"/>
          <p:nvPr/>
        </p:nvSpPr>
        <p:spPr>
          <a:xfrm>
            <a:off x="376868" y="4823568"/>
            <a:ext cx="2897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MOFFET FIELED</a:t>
            </a:r>
          </a:p>
          <a:p>
            <a:r>
              <a:rPr lang="en-US" dirty="0"/>
              <a:t>Blue Angels, Air </a:t>
            </a:r>
            <a:r>
              <a:rPr lang="en-US" dirty="0" err="1"/>
              <a:t>Platice</a:t>
            </a:r>
            <a:r>
              <a:rPr lang="en-US" dirty="0"/>
              <a:t> Plane</a:t>
            </a:r>
          </a:p>
          <a:p>
            <a:r>
              <a:rPr lang="en-US" dirty="0"/>
              <a:t>Father</a:t>
            </a:r>
          </a:p>
          <a:p>
            <a:r>
              <a:rPr lang="en-US" b="1" dirty="0"/>
              <a:t>DOM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1070305-47BF-4E08-9BC9-AC3FBD493F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68" y="3892215"/>
            <a:ext cx="876300" cy="8763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8A81A24-2575-4800-8061-40416633F999}"/>
              </a:ext>
            </a:extLst>
          </p:cNvPr>
          <p:cNvSpPr/>
          <p:nvPr/>
        </p:nvSpPr>
        <p:spPr>
          <a:xfrm>
            <a:off x="249657" y="3862951"/>
            <a:ext cx="3099542" cy="22136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C5A56-DB44-42DD-97F1-C93BE02F3A9C}"/>
              </a:ext>
            </a:extLst>
          </p:cNvPr>
          <p:cNvCxnSpPr/>
          <p:nvPr/>
        </p:nvCxnSpPr>
        <p:spPr>
          <a:xfrm flipV="1">
            <a:off x="522319" y="5324823"/>
            <a:ext cx="1039959" cy="185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3E31C1F-2BDA-4802-8089-27BC32373874}"/>
              </a:ext>
            </a:extLst>
          </p:cNvPr>
          <p:cNvSpPr txBox="1"/>
          <p:nvPr/>
        </p:nvSpPr>
        <p:spPr>
          <a:xfrm>
            <a:off x="167597" y="3316740"/>
            <a:ext cx="288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Ibm-dns</a:t>
            </a:r>
            <a:r>
              <a:rPr lang="en-US" dirty="0"/>
              <a:t>: §Theft </a:t>
            </a:r>
            <a:r>
              <a:rPr lang="en-US" sz="800" strike="sngStrike" dirty="0" err="1"/>
              <a:t>sailboart</a:t>
            </a:r>
            <a:r>
              <a:rPr lang="en-US" sz="800" strike="sngStrike" dirty="0"/>
              <a:t> yellow/blue water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2F5213C-7AF0-4BDD-81AF-6D648B0C8142}"/>
              </a:ext>
            </a:extLst>
          </p:cNvPr>
          <p:cNvSpPr/>
          <p:nvPr/>
        </p:nvSpPr>
        <p:spPr>
          <a:xfrm>
            <a:off x="193175" y="3232460"/>
            <a:ext cx="3099542" cy="461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A2DD947-F305-4DFA-8CFB-2BE42E5A9C8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267" y="5496756"/>
            <a:ext cx="1207651" cy="72015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6ECB5CD-31DF-4B08-835F-A8B6C3A1BD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497" y="4742080"/>
            <a:ext cx="1043439" cy="78157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88849B9-DAE2-4261-8FF3-42EDA785667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027" y="3906751"/>
            <a:ext cx="1226416" cy="918629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5F9F4E3-B219-41B5-8048-232438BA7515}"/>
              </a:ext>
            </a:extLst>
          </p:cNvPr>
          <p:cNvCxnSpPr/>
          <p:nvPr/>
        </p:nvCxnSpPr>
        <p:spPr>
          <a:xfrm>
            <a:off x="1562278" y="3757255"/>
            <a:ext cx="1557119" cy="2565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7540FE9-EA7A-49CE-BBD7-A3351CED9E80}"/>
              </a:ext>
            </a:extLst>
          </p:cNvPr>
          <p:cNvSpPr txBox="1"/>
          <p:nvPr/>
        </p:nvSpPr>
        <p:spPr>
          <a:xfrm>
            <a:off x="2687936" y="2616101"/>
            <a:ext cx="273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§Assault §</a:t>
            </a:r>
            <a:r>
              <a:rPr lang="en-US" dirty="0" err="1"/>
              <a:t>Dometic</a:t>
            </a:r>
            <a:r>
              <a:rPr lang="en-US" dirty="0"/>
              <a:t> </a:t>
            </a:r>
            <a:r>
              <a:rPr lang="en-US" dirty="0" err="1"/>
              <a:t>Vioance</a:t>
            </a:r>
            <a:endParaRPr lang="en-US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2A0415-82E7-4DEF-B26D-75FE107C8259}"/>
              </a:ext>
            </a:extLst>
          </p:cNvPr>
          <p:cNvSpPr/>
          <p:nvPr/>
        </p:nvSpPr>
        <p:spPr>
          <a:xfrm>
            <a:off x="2290111" y="2594348"/>
            <a:ext cx="582211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E124D89-0717-43E8-828F-F8746BB6A8E1}"/>
              </a:ext>
            </a:extLst>
          </p:cNvPr>
          <p:cNvSpPr txBox="1"/>
          <p:nvPr/>
        </p:nvSpPr>
        <p:spPr>
          <a:xfrm>
            <a:off x="1310642" y="2626084"/>
            <a:ext cx="107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IMPORT: 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B52B3DD0-F1B3-4B0F-B659-A223ABA226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74" y="2546907"/>
            <a:ext cx="842580" cy="543027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DC288E3-618F-47E3-BCC3-13C647CCC173}"/>
              </a:ext>
            </a:extLst>
          </p:cNvPr>
          <p:cNvCxnSpPr/>
          <p:nvPr/>
        </p:nvCxnSpPr>
        <p:spPr>
          <a:xfrm>
            <a:off x="1817267" y="2546907"/>
            <a:ext cx="3429982" cy="769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F43CB50E-EB13-46A6-BF23-8BCBC3EFD0D5}"/>
              </a:ext>
            </a:extLst>
          </p:cNvPr>
          <p:cNvSpPr txBox="1"/>
          <p:nvPr/>
        </p:nvSpPr>
        <p:spPr>
          <a:xfrm>
            <a:off x="3160812" y="2841498"/>
            <a:ext cx="808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Glu.beard</a:t>
            </a:r>
            <a:endParaRPr lang="en-US" sz="800" strike="sngStrike" dirty="0"/>
          </a:p>
          <a:p>
            <a:r>
              <a:rPr lang="en-US" sz="800" strike="sngStrike" dirty="0" err="1"/>
              <a:t>Linekdin.beard</a:t>
            </a:r>
            <a:endParaRPr lang="en-US" sz="800" strike="sngStrike" dirty="0"/>
          </a:p>
          <a:p>
            <a:r>
              <a:rPr lang="en-US" sz="800" strike="sngStrike" dirty="0" err="1"/>
              <a:t>documeation</a:t>
            </a:r>
            <a:endParaRPr lang="en-US" sz="800" strike="sngStrik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BADC6C4-7C2A-4BF8-8C46-5841A9A5A97D}"/>
              </a:ext>
            </a:extLst>
          </p:cNvPr>
          <p:cNvSpPr/>
          <p:nvPr/>
        </p:nvSpPr>
        <p:spPr>
          <a:xfrm>
            <a:off x="61269" y="2527964"/>
            <a:ext cx="5365301" cy="821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1DCF41B8-5707-4BD3-8B4E-7F63E5B12BC0}"/>
              </a:ext>
            </a:extLst>
          </p:cNvPr>
          <p:cNvCxnSpPr/>
          <p:nvPr/>
        </p:nvCxnSpPr>
        <p:spPr>
          <a:xfrm flipV="1">
            <a:off x="7737231" y="2841498"/>
            <a:ext cx="1271630" cy="915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286275B5-1C7C-48B7-86A8-BDCCFCF14450}"/>
              </a:ext>
            </a:extLst>
          </p:cNvPr>
          <p:cNvCxnSpPr/>
          <p:nvPr/>
        </p:nvCxnSpPr>
        <p:spPr>
          <a:xfrm flipV="1">
            <a:off x="8285871" y="4481892"/>
            <a:ext cx="1451502" cy="76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499CA056-B71C-44B2-A0BA-ED9028CA58EB}"/>
              </a:ext>
            </a:extLst>
          </p:cNvPr>
          <p:cNvCxnSpPr/>
          <p:nvPr/>
        </p:nvCxnSpPr>
        <p:spPr>
          <a:xfrm flipV="1">
            <a:off x="4432018" y="4768515"/>
            <a:ext cx="953747" cy="872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A7664A90-0400-4DB6-A6B5-01C7BDDBD4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08179" y="4529592"/>
            <a:ext cx="537577" cy="477845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413F4FC8-ACEA-48C2-B778-EC74495197DE}"/>
              </a:ext>
            </a:extLst>
          </p:cNvPr>
          <p:cNvCxnSpPr/>
          <p:nvPr/>
        </p:nvCxnSpPr>
        <p:spPr>
          <a:xfrm>
            <a:off x="5340485" y="4105962"/>
            <a:ext cx="2826880" cy="1461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B3CE33D-36D4-409C-9FE4-17B4A9F437C7}"/>
              </a:ext>
            </a:extLst>
          </p:cNvPr>
          <p:cNvSpPr/>
          <p:nvPr/>
        </p:nvSpPr>
        <p:spPr>
          <a:xfrm>
            <a:off x="3756978" y="814844"/>
            <a:ext cx="5956713" cy="53070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151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2763" y="690847"/>
            <a:ext cx="5152382" cy="58872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21" y="1205356"/>
            <a:ext cx="2632676" cy="375024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895595" y="3634489"/>
            <a:ext cx="2204580" cy="398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542763" y="889348"/>
            <a:ext cx="6642979" cy="5688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4759890" y="758037"/>
            <a:ext cx="5110620" cy="5820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542764" y="889347"/>
            <a:ext cx="5799550" cy="57438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544883" y="1161462"/>
            <a:ext cx="2987457" cy="37941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365337" y="2329841"/>
            <a:ext cx="1340285" cy="147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895595" y="2037303"/>
            <a:ext cx="38826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!WW2</a:t>
            </a:r>
          </a:p>
          <a:p>
            <a:r>
              <a:rPr lang="en-US" sz="9600" dirty="0"/>
              <a:t>!WW1</a:t>
            </a:r>
          </a:p>
          <a:p>
            <a:r>
              <a:rPr lang="en-US" sz="9600" strike="sngStrike" dirty="0"/>
              <a:t>“VOLK”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81164" y="3514630"/>
            <a:ext cx="35621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MUSIC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7862160" y="4033381"/>
            <a:ext cx="4458799" cy="62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1705" y="1126713"/>
            <a:ext cx="657614" cy="98821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378200" y="1118750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9541704" y="985583"/>
            <a:ext cx="827120" cy="12563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782827" y="1161462"/>
            <a:ext cx="300625" cy="953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541703" y="1181381"/>
            <a:ext cx="271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Das Volk (</a:t>
            </a:r>
            <a:r>
              <a:rPr lang="en-US" dirty="0" err="1"/>
              <a:t>trnal</a:t>
            </a:r>
            <a:r>
              <a:rPr lang="en-US" dirty="0"/>
              <a:t>) The People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17152" y="862301"/>
            <a:ext cx="11974848" cy="5887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27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3" y="1639282"/>
            <a:ext cx="1459211" cy="886673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989942" y="1731913"/>
            <a:ext cx="4384109" cy="79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864" y="1378970"/>
            <a:ext cx="901217" cy="1278932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5409836" y="3807289"/>
            <a:ext cx="10743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jennifer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lopez</a:t>
            </a:r>
            <a:r>
              <a:rPr lang="en-US" sz="800" strike="sngStrike" dirty="0"/>
              <a:t> behind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171630" y="38380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713" y="4511271"/>
            <a:ext cx="1068431" cy="106843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144" y="4553228"/>
            <a:ext cx="688908" cy="102647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1265129" y="4511271"/>
            <a:ext cx="2192055" cy="10684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417529" y="4663671"/>
            <a:ext cx="2192055" cy="10684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496844" y="5323562"/>
            <a:ext cx="1390389" cy="4085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466907" y="4925537"/>
            <a:ext cx="238206" cy="225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5" name="Oval 34"/>
          <p:cNvSpPr/>
          <p:nvPr/>
        </p:nvSpPr>
        <p:spPr>
          <a:xfrm>
            <a:off x="5523978" y="5138896"/>
            <a:ext cx="124064" cy="207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865958" y="5026161"/>
            <a:ext cx="238206" cy="2254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923029" y="5239520"/>
            <a:ext cx="124064" cy="2071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865958" y="4553228"/>
            <a:ext cx="543878" cy="3723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876" y="4584856"/>
            <a:ext cx="104634" cy="15590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672208" y="4511271"/>
            <a:ext cx="851770" cy="229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294705" y="4304467"/>
            <a:ext cx="404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chico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5887233" y="4230062"/>
            <a:ext cx="4218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SALES: </a:t>
            </a:r>
            <a:r>
              <a:rPr lang="en-US" strike="sngStrike" dirty="0" err="1"/>
              <a:t>chico</a:t>
            </a:r>
            <a:r>
              <a:rPr lang="en-US" strike="sngStrike" dirty="0"/>
              <a:t> </a:t>
            </a:r>
            <a:r>
              <a:rPr lang="en-US" strike="sngStrike" dirty="0" err="1"/>
              <a:t>univeryst</a:t>
            </a:r>
            <a:r>
              <a:rPr lang="en-US" strike="sngStrike" dirty="0"/>
              <a:t> </a:t>
            </a:r>
          </a:p>
          <a:p>
            <a:r>
              <a:rPr lang="en-US" strike="sngStrike" dirty="0" err="1"/>
              <a:t>Ibm.midlar.parter.employe.andy.morce</a:t>
            </a:r>
            <a:r>
              <a:rPr lang="en-US" strike="sngStrike" dirty="0"/>
              <a:t>(VP)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92154" y="458485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360538" y="4828554"/>
            <a:ext cx="434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HOMCE:IS-A-BELL: 1</a:t>
            </a:r>
            <a:r>
              <a:rPr lang="en-US" baseline="30000" dirty="0"/>
              <a:t>st</a:t>
            </a:r>
            <a:r>
              <a:rPr lang="en-US" dirty="0"/>
              <a:t> working computer(PC)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092" y="1582342"/>
            <a:ext cx="612827" cy="148953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612046" y="114319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HR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6465092" y="1143190"/>
            <a:ext cx="743890" cy="2029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761460" y="1058709"/>
            <a:ext cx="174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PENTAGON.!</a:t>
            </a:r>
            <a:r>
              <a:rPr lang="en-US" dirty="0" err="1"/>
              <a:t>Bsc</a:t>
            </a:r>
            <a:r>
              <a:rPr lang="en-US" dirty="0"/>
              <a:t>.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818516" y="1143190"/>
            <a:ext cx="3457982" cy="1603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699478" y="1143190"/>
            <a:ext cx="21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Prof.</a:t>
            </a:r>
            <a:r>
              <a:rPr lang="en-US" dirty="0" err="1"/>
              <a:t>CHECKPON</a:t>
            </a:r>
            <a:r>
              <a:rPr lang="en-US" dirty="0"/>
              <a:t> CHALIE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001" y="1685598"/>
            <a:ext cx="476669" cy="725479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5560486" y="1420468"/>
            <a:ext cx="904606" cy="737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066016" y="1106276"/>
            <a:ext cx="472956" cy="361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480179" y="1338526"/>
            <a:ext cx="1019061" cy="16836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78657" y="2065956"/>
            <a:ext cx="1034621" cy="728065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7278657" y="1804991"/>
            <a:ext cx="987856" cy="1266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15001" y="1769718"/>
            <a:ext cx="340445" cy="518150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7795967" y="1685598"/>
            <a:ext cx="1463088" cy="725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746673" y="4002676"/>
            <a:ext cx="7049906" cy="16836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2852623" y="3094859"/>
            <a:ext cx="3495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read this book in Prison</a:t>
            </a:r>
            <a:r>
              <a:rPr lang="en-US" dirty="0"/>
              <a:t>.HR(DOCS)</a:t>
            </a:r>
          </a:p>
        </p:txBody>
      </p:sp>
      <p:sp>
        <p:nvSpPr>
          <p:cNvPr id="70" name="Cube 69"/>
          <p:cNvSpPr/>
          <p:nvPr/>
        </p:nvSpPr>
        <p:spPr>
          <a:xfrm>
            <a:off x="5697463" y="3043597"/>
            <a:ext cx="574163" cy="65235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1169967" y="3774203"/>
            <a:ext cx="8902067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887233" y="5092759"/>
            <a:ext cx="2856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person is </a:t>
            </a:r>
            <a:r>
              <a:rPr lang="en-US" sz="800" strike="sngStrike" dirty="0" err="1"/>
              <a:t>danchin</a:t>
            </a:r>
            <a:r>
              <a:rPr lang="en-US" sz="800" strike="sngStrike" dirty="0"/>
              <a:t> as a </a:t>
            </a:r>
            <a:r>
              <a:rPr lang="en-US" sz="800" strike="sngStrike" dirty="0" err="1"/>
              <a:t>gillo</a:t>
            </a:r>
            <a:endParaRPr lang="en-US" sz="800" strike="sngStrike" dirty="0"/>
          </a:p>
          <a:p>
            <a:r>
              <a:rPr lang="en-US" sz="800" strike="sngStrike" dirty="0"/>
              <a:t>Yes, you </a:t>
            </a:r>
            <a:r>
              <a:rPr lang="en-US" sz="800" strike="sngStrike" dirty="0" err="1"/>
              <a:t>ar</a:t>
            </a:r>
            <a:r>
              <a:rPr lang="en-US" sz="800" strike="sngStrike" dirty="0"/>
              <a:t> the </a:t>
            </a:r>
            <a:r>
              <a:rPr lang="en-US" sz="800" strike="sngStrike" dirty="0" err="1"/>
              <a:t>gillo</a:t>
            </a:r>
            <a:r>
              <a:rPr lang="en-US" sz="800" strike="sngStrike" dirty="0"/>
              <a:t> in the movie.</a:t>
            </a:r>
          </a:p>
          <a:p>
            <a:r>
              <a:rPr lang="en-US" sz="800" strike="sngStrike" dirty="0"/>
              <a:t>No, I </a:t>
            </a:r>
            <a:r>
              <a:rPr lang="en-US" sz="800" strike="sngStrike" dirty="0" err="1"/>
              <a:t>anot</a:t>
            </a:r>
            <a:r>
              <a:rPr lang="en-US" sz="800" strike="sngStrike" dirty="0"/>
              <a:t> the </a:t>
            </a:r>
            <a:r>
              <a:rPr lang="en-US" sz="800" strike="sngStrike" dirty="0" err="1"/>
              <a:t>gillo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th</a:t>
            </a:r>
            <a:r>
              <a:rPr lang="en-US" sz="800" strike="sngStrike" dirty="0"/>
              <a:t> e movie</a:t>
            </a:r>
          </a:p>
          <a:p>
            <a:r>
              <a:rPr lang="en-US" sz="800" strike="sngStrike" dirty="0"/>
              <a:t>Yes, you have been hat not ben (past </a:t>
            </a:r>
            <a:r>
              <a:rPr lang="en-US" sz="800" strike="sngStrike" dirty="0" err="1"/>
              <a:t>tenst</a:t>
            </a:r>
            <a:r>
              <a:rPr lang="en-US" sz="800" strike="sngStrike" dirty="0"/>
              <a:t>) the </a:t>
            </a:r>
            <a:r>
              <a:rPr lang="en-US" sz="800" strike="sngStrike" dirty="0" err="1"/>
              <a:t>gilo</a:t>
            </a:r>
            <a:r>
              <a:rPr lang="en-US" sz="800" strike="sngStrike" dirty="0"/>
              <a:t> I </a:t>
            </a:r>
            <a:r>
              <a:rPr lang="en-US" sz="800" strike="sngStrike" dirty="0" err="1"/>
              <a:t>nthe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ovies</a:t>
            </a:r>
            <a:r>
              <a:rPr lang="en-US" sz="800" strike="sngStrike" dirty="0"/>
              <a:t>.</a:t>
            </a:r>
          </a:p>
          <a:p>
            <a:r>
              <a:rPr lang="en-US" sz="800" strike="sngStrike" dirty="0"/>
              <a:t>I have not had ben had not been ., there.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447697" y="4249618"/>
            <a:ext cx="9260250" cy="16183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7502193" y="1907277"/>
            <a:ext cx="1377064" cy="618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6465092" y="1847822"/>
            <a:ext cx="813565" cy="1059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5755689" y="1907277"/>
            <a:ext cx="591993" cy="47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317836" y="1789133"/>
            <a:ext cx="1418115" cy="531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890302" y="1703788"/>
            <a:ext cx="1382971" cy="653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265211" y="2959990"/>
            <a:ext cx="2830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nonPoliceArestXML</a:t>
            </a:r>
            <a:r>
              <a:rPr lang="en-US" dirty="0"/>
              <a:t>[].parent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778" y="1653462"/>
            <a:ext cx="531306" cy="298859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7278657" y="1512522"/>
            <a:ext cx="717775" cy="553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5220588" y="1526082"/>
            <a:ext cx="4150837" cy="12902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>
            <a:stCxn id="90" idx="1"/>
          </p:cNvCxnSpPr>
          <p:nvPr/>
        </p:nvCxnSpPr>
        <p:spPr>
          <a:xfrm>
            <a:off x="5220588" y="2171212"/>
            <a:ext cx="4232505" cy="2802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7366093" y="1045911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619784" y="1378970"/>
            <a:ext cx="8088163" cy="1574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549" y="1517241"/>
            <a:ext cx="1990989" cy="1324913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1579864" y="1467464"/>
            <a:ext cx="685347" cy="1374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17152" y="862301"/>
            <a:ext cx="11974848" cy="5887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005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8877940" y="1502934"/>
            <a:ext cx="197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!ATOMICLCOK(</a:t>
            </a:r>
            <a:r>
              <a:rPr lang="en-US" strike="sngStrike" dirty="0"/>
              <a:t>son</a:t>
            </a:r>
            <a:r>
              <a:rPr lang="en-US" dirty="0"/>
              <a:t>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437138" y="1502934"/>
            <a:ext cx="2594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PENGON;BASE:UNIVEISTY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91628" y="2550813"/>
            <a:ext cx="319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Hugh, Noah, Nygel, Jason, Philip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19178" y="3214692"/>
            <a:ext cx="205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  <a:r>
              <a:rPr lang="en-US" strike="sngStrike" dirty="0"/>
              <a:t>Hugo (Chavez)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1954882" y="2920145"/>
            <a:ext cx="1703540" cy="294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004986" y="2312818"/>
            <a:ext cx="125261" cy="12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350696" y="1766170"/>
            <a:ext cx="3639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HOMICD:AUSLAENDER </a:t>
            </a:r>
            <a:r>
              <a:rPr lang="en-US" strike="sngStrike" dirty="0"/>
              <a:t>(</a:t>
            </a:r>
            <a:r>
              <a:rPr lang="en-US" strike="sngStrike" dirty="0" err="1"/>
              <a:t>hugh</a:t>
            </a:r>
            <a:r>
              <a:rPr lang="en-US" strike="sngStrike" dirty="0"/>
              <a:t> grant)?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61" y="1528175"/>
            <a:ext cx="452678" cy="68025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498926" y="1766170"/>
            <a:ext cx="1640910" cy="66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926" y="2614715"/>
            <a:ext cx="1876425" cy="2438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928975" y="2799381"/>
            <a:ext cx="3219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am </a:t>
            </a:r>
            <a:r>
              <a:rPr lang="en-US" dirty="0" err="1"/>
              <a:t>german</a:t>
            </a:r>
            <a:r>
              <a:rPr lang="en-US" dirty="0"/>
              <a:t> kill Pierce </a:t>
            </a:r>
            <a:r>
              <a:rPr lang="en-US" dirty="0" err="1"/>
              <a:t>Broson</a:t>
            </a:r>
            <a:r>
              <a:rPr lang="en-US" dirty="0"/>
              <a:t>. In </a:t>
            </a:r>
            <a:r>
              <a:rPr lang="en-US" dirty="0" err="1"/>
              <a:t>geman</a:t>
            </a:r>
            <a:r>
              <a:rPr lang="en-US" dirty="0"/>
              <a:t> I will </a:t>
            </a:r>
            <a:r>
              <a:rPr lang="en-US" dirty="0" err="1"/>
              <a:t>kil</a:t>
            </a:r>
            <a:r>
              <a:rPr lang="en-US" dirty="0"/>
              <a:t> </a:t>
            </a:r>
            <a:r>
              <a:rPr lang="en-US" dirty="0" err="1"/>
              <a:t>hugh</a:t>
            </a:r>
            <a:r>
              <a:rPr lang="en-US" dirty="0"/>
              <a:t> grant.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4832746" y="2430049"/>
            <a:ext cx="3096229" cy="2623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8975" y="3741582"/>
            <a:ext cx="36473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JFK(berlin </a:t>
            </a:r>
            <a:r>
              <a:rPr lang="en-US" dirty="0" err="1"/>
              <a:t>theate</a:t>
            </a:r>
            <a:r>
              <a:rPr lang="en-US" dirty="0"/>
              <a:t>, James Bond; 2000)</a:t>
            </a:r>
          </a:p>
          <a:p>
            <a:r>
              <a:rPr lang="en-US" dirty="0"/>
              <a:t>30 DM</a:t>
            </a:r>
          </a:p>
          <a:p>
            <a:r>
              <a:rPr lang="en-US" dirty="0"/>
              <a:t>JFK(</a:t>
            </a:r>
            <a:r>
              <a:rPr lang="en-US" dirty="0" err="1"/>
              <a:t>Gheoho</a:t>
            </a:r>
            <a:r>
              <a:rPr lang="en-US" dirty="0"/>
              <a:t>(</a:t>
            </a:r>
            <a:r>
              <a:rPr lang="en-US" dirty="0" err="1"/>
              <a:t>nuckcraker</a:t>
            </a:r>
            <a:r>
              <a:rPr lang="en-US" dirty="0"/>
              <a:t>))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846858" y="1550891"/>
            <a:ext cx="6249816" cy="38360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5498926" y="2614715"/>
            <a:ext cx="5022937" cy="2282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368422" y="3122546"/>
            <a:ext cx="3417100" cy="2115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658556" y="2173407"/>
            <a:ext cx="3214069" cy="1410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61" y="1666536"/>
            <a:ext cx="693221" cy="125360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956" y="1700667"/>
            <a:ext cx="691606" cy="691606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652176" y="1700667"/>
            <a:ext cx="2267210" cy="1178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199618" y="1619410"/>
            <a:ext cx="1895134" cy="12593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1461124" y="1886934"/>
            <a:ext cx="1486619" cy="450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5498926" y="2614715"/>
            <a:ext cx="1578046" cy="176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1591628" y="939452"/>
            <a:ext cx="2066794" cy="5634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917972" y="1304621"/>
            <a:ext cx="2066794" cy="5634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392" y="947839"/>
            <a:ext cx="541199" cy="571265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463463" y="947839"/>
            <a:ext cx="1144808" cy="638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615863" y="1100239"/>
            <a:ext cx="1144808" cy="6385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733" y="939452"/>
            <a:ext cx="507364" cy="423649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4979348" y="913673"/>
            <a:ext cx="36804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poesie</a:t>
            </a:r>
            <a:r>
              <a:rPr lang="en-US" strike="sngStrike" dirty="0"/>
              <a:t> album </a:t>
            </a:r>
            <a:r>
              <a:rPr lang="en-US" strike="sngStrike" dirty="0" err="1"/>
              <a:t>spanien</a:t>
            </a:r>
            <a:endParaRPr lang="en-US" strike="sngStrike" dirty="0"/>
          </a:p>
          <a:p>
            <a:r>
              <a:rPr lang="en-US" strike="sngStrike" dirty="0"/>
              <a:t>Person saves movies ticket and sand?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4083485" y="1100239"/>
            <a:ext cx="4948594" cy="2628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4099358" y="922611"/>
            <a:ext cx="4778582" cy="5778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042332" y="1470772"/>
            <a:ext cx="218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Notting</a:t>
            </a:r>
            <a:r>
              <a:rPr lang="en-US" dirty="0"/>
              <a:t> Hill 345(z-44)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588081" y="990920"/>
            <a:ext cx="2186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Notting</a:t>
            </a:r>
            <a:r>
              <a:rPr lang="en-US" dirty="0"/>
              <a:t> Hill 345(z-45)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1588081" y="758037"/>
            <a:ext cx="1793946" cy="1192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98255" y="924533"/>
            <a:ext cx="3318792" cy="8496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591" y="5227157"/>
            <a:ext cx="758322" cy="504629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1318299" y="4917372"/>
            <a:ext cx="817496" cy="93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9142" y="5198859"/>
            <a:ext cx="394760" cy="532927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>
            <a:off x="2126958" y="5053115"/>
            <a:ext cx="817496" cy="93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777" y="4212063"/>
            <a:ext cx="1003304" cy="533947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574633" y="3860568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 June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2587446" y="3867749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366009" y="5097505"/>
            <a:ext cx="1453169" cy="7803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1267205" y="5837357"/>
            <a:ext cx="16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!WW2.THEATER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2577817" y="4384110"/>
            <a:ext cx="3518183" cy="1138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2481807" y="2163876"/>
            <a:ext cx="3562726" cy="3358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2806652" y="4664911"/>
            <a:ext cx="851770" cy="50384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TextBox 118"/>
          <p:cNvSpPr txBox="1"/>
          <p:nvPr/>
        </p:nvSpPr>
        <p:spPr>
          <a:xfrm>
            <a:off x="2411331" y="4518808"/>
            <a:ext cx="6991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hugo</a:t>
            </a:r>
            <a:endParaRPr lang="en-US" sz="800" strike="sngStrike" dirty="0"/>
          </a:p>
        </p:txBody>
      </p:sp>
      <p:sp>
        <p:nvSpPr>
          <p:cNvPr id="120" name="Oval 119"/>
          <p:cNvSpPr/>
          <p:nvPr/>
        </p:nvSpPr>
        <p:spPr>
          <a:xfrm>
            <a:off x="3064597" y="4579084"/>
            <a:ext cx="235847" cy="247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2925695" y="4481633"/>
            <a:ext cx="235847" cy="247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22" name="Oval 121"/>
          <p:cNvSpPr/>
          <p:nvPr/>
        </p:nvSpPr>
        <p:spPr>
          <a:xfrm>
            <a:off x="3016126" y="4857431"/>
            <a:ext cx="235847" cy="247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877224" y="4759980"/>
            <a:ext cx="235847" cy="2471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/>
          <p:cNvSpPr/>
          <p:nvPr/>
        </p:nvSpPr>
        <p:spPr>
          <a:xfrm>
            <a:off x="3094752" y="4237081"/>
            <a:ext cx="563670" cy="2817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tim</a:t>
            </a:r>
            <a:endParaRPr lang="en-US" sz="800" strike="sngStrike" dirty="0"/>
          </a:p>
        </p:txBody>
      </p:sp>
      <p:sp>
        <p:nvSpPr>
          <p:cNvPr id="125" name="TextBox 124"/>
          <p:cNvSpPr txBox="1"/>
          <p:nvPr/>
        </p:nvSpPr>
        <p:spPr>
          <a:xfrm>
            <a:off x="2481807" y="4121063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[x] no</a:t>
            </a:r>
          </a:p>
        </p:txBody>
      </p:sp>
      <p:cxnSp>
        <p:nvCxnSpPr>
          <p:cNvPr id="127" name="Straight Arrow Connector 126"/>
          <p:cNvCxnSpPr>
            <a:stCxn id="124" idx="1"/>
          </p:cNvCxnSpPr>
          <p:nvPr/>
        </p:nvCxnSpPr>
        <p:spPr>
          <a:xfrm flipH="1">
            <a:off x="2411331" y="4377945"/>
            <a:ext cx="683421" cy="111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2474035" y="4148877"/>
            <a:ext cx="1498573" cy="12380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160" y="4270527"/>
            <a:ext cx="549332" cy="235428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1308018" y="6380108"/>
            <a:ext cx="2605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41.PENGON.HOCME:JSUES:PENGON:SUTDNE♥LACE</a:t>
            </a:r>
          </a:p>
          <a:p>
            <a:r>
              <a:rPr lang="en-US" sz="900" strike="sngStrike" dirty="0"/>
              <a:t>.</a:t>
            </a:r>
            <a:r>
              <a:rPr lang="en-US" sz="900" strike="sngStrike" dirty="0" err="1"/>
              <a:t>marx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unikno</a:t>
            </a:r>
            <a:r>
              <a:rPr lang="en-US" sz="900" strike="sngStrike" dirty="0"/>
              <a:t>).?</a:t>
            </a:r>
            <a:r>
              <a:rPr lang="en-US" sz="900" dirty="0"/>
              <a:t>HOMCE:MAHTEW</a:t>
            </a: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215" y="6345043"/>
            <a:ext cx="351909" cy="351909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 flipV="1">
            <a:off x="3845901" y="6175332"/>
            <a:ext cx="722514" cy="435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4525791" y="6307350"/>
            <a:ext cx="179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Hayward Theater</a:t>
            </a: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019" y="6213833"/>
            <a:ext cx="661845" cy="397107"/>
          </a:xfrm>
          <a:prstGeom prst="rect">
            <a:avLst/>
          </a:prstGeom>
        </p:spPr>
      </p:pic>
      <p:pic>
        <p:nvPicPr>
          <p:cNvPr id="139" name="Picture 13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603" y="6175332"/>
            <a:ext cx="526945" cy="394700"/>
          </a:xfrm>
          <a:prstGeom prst="rect">
            <a:avLst/>
          </a:prstGeom>
        </p:spPr>
      </p:pic>
      <p:cxnSp>
        <p:nvCxnSpPr>
          <p:cNvPr id="141" name="Straight Connector 140"/>
          <p:cNvCxnSpPr>
            <a:stCxn id="134" idx="1"/>
          </p:cNvCxnSpPr>
          <p:nvPr/>
        </p:nvCxnSpPr>
        <p:spPr>
          <a:xfrm flipV="1">
            <a:off x="4087215" y="6307350"/>
            <a:ext cx="4572628" cy="2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985065" y="6126579"/>
            <a:ext cx="3943910" cy="5813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134354" y="6213833"/>
            <a:ext cx="103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</a:t>
            </a:r>
          </a:p>
        </p:txBody>
      </p:sp>
      <p:pic>
        <p:nvPicPr>
          <p:cNvPr id="144" name="Picture 14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10" y="6314079"/>
            <a:ext cx="538418" cy="302860"/>
          </a:xfrm>
          <a:prstGeom prst="rect">
            <a:avLst/>
          </a:prstGeom>
        </p:spPr>
      </p:pic>
      <p:cxnSp>
        <p:nvCxnSpPr>
          <p:cNvPr id="146" name="Straight Connector 145"/>
          <p:cNvCxnSpPr/>
          <p:nvPr/>
        </p:nvCxnSpPr>
        <p:spPr>
          <a:xfrm>
            <a:off x="7928975" y="6213833"/>
            <a:ext cx="730868" cy="483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87" y="6270278"/>
            <a:ext cx="486904" cy="324012"/>
          </a:xfrm>
          <a:prstGeom prst="rect">
            <a:avLst/>
          </a:prstGeom>
        </p:spPr>
      </p:pic>
      <p:cxnSp>
        <p:nvCxnSpPr>
          <p:cNvPr id="149" name="Straight Connector 148"/>
          <p:cNvCxnSpPr/>
          <p:nvPr/>
        </p:nvCxnSpPr>
        <p:spPr>
          <a:xfrm>
            <a:off x="8547605" y="5992299"/>
            <a:ext cx="728944" cy="715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191402" y="6089451"/>
            <a:ext cx="1201764" cy="5813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64244" y="6168127"/>
            <a:ext cx="3704204" cy="5813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3" name="Straight Connector 152"/>
          <p:cNvCxnSpPr>
            <a:stCxn id="151" idx="0"/>
          </p:cNvCxnSpPr>
          <p:nvPr/>
        </p:nvCxnSpPr>
        <p:spPr>
          <a:xfrm flipV="1">
            <a:off x="2016346" y="5731786"/>
            <a:ext cx="890577" cy="436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TextBox 153"/>
          <p:cNvSpPr txBox="1"/>
          <p:nvPr/>
        </p:nvSpPr>
        <p:spPr>
          <a:xfrm>
            <a:off x="4690191" y="5415581"/>
            <a:ext cx="7319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!§</a:t>
            </a:r>
            <a:r>
              <a:rPr lang="en-US" dirty="0" err="1"/>
              <a:t>Stalking.FEDERAAL.GERMANY</a:t>
            </a:r>
            <a:r>
              <a:rPr lang="en-US" dirty="0"/>
              <a:t>. VIRING.MARY </a:t>
            </a:r>
            <a:r>
              <a:rPr lang="en-US" sz="1600" dirty="0"/>
              <a:t>25ft.</a:t>
            </a:r>
            <a:r>
              <a:rPr lang="en-US" sz="3200" b="1" dirty="0"/>
              <a:t>G</a:t>
            </a:r>
            <a:r>
              <a:rPr lang="en-US" sz="3200" dirty="0"/>
              <a:t>.</a:t>
            </a:r>
            <a:r>
              <a:rPr lang="en-US" sz="1200" dirty="0"/>
              <a:t>!AVABILITY.v2.FBI:KIDNAPPING</a:t>
            </a:r>
            <a:endParaRPr lang="en-US" sz="3200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108576" y="809813"/>
            <a:ext cx="11974848" cy="5887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563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4088" y="987685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“Unboxing”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88" y="1552687"/>
            <a:ext cx="2780778" cy="154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6893" y="1552687"/>
            <a:ext cx="2600108" cy="1474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76893" y="3027207"/>
            <a:ext cx="257955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Guy on a </a:t>
            </a:r>
            <a:r>
              <a:rPr lang="en-US" sz="800" strike="sngStrike" dirty="0" err="1"/>
              <a:t>cout</a:t>
            </a:r>
            <a:r>
              <a:rPr lang="en-US" sz="800" strike="sngStrike" dirty="0"/>
              <a:t> other VP in Europe; do I want to see more?</a:t>
            </a:r>
          </a:p>
          <a:p>
            <a:r>
              <a:rPr lang="en-US" sz="900" dirty="0"/>
              <a:t>[x] no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645400" y="1552687"/>
            <a:ext cx="1562100" cy="390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movies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9028" y="1573768"/>
            <a:ext cx="812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Search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697" y="1521877"/>
            <a:ext cx="1144991" cy="63728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3697" y="2285717"/>
            <a:ext cx="1144991" cy="637284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809028" y="1520847"/>
            <a:ext cx="4058908" cy="15795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3841063" y="1552687"/>
            <a:ext cx="2671768" cy="16477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64088" y="1495928"/>
            <a:ext cx="2839493" cy="1704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838446" y="944092"/>
            <a:ext cx="1748005" cy="4129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764088" y="3409500"/>
            <a:ext cx="10284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35800" y="1747893"/>
            <a:ext cx="1676400" cy="92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764088" y="3814564"/>
            <a:ext cx="2839493" cy="1704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659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1731</TotalTime>
  <Words>6027</Words>
  <Application>Microsoft Office PowerPoint</Application>
  <PresentationFormat>Widescreen</PresentationFormat>
  <Paragraphs>1389</Paragraphs>
  <Slides>51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Roboto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custom-tc-ems14@FORTWORTHPUBLICLIBRARY.ORG</dc:creator>
  <cp:lastModifiedBy>custom-tc-ems15@FORTWORTHPUBLICLIBRARY.ORG</cp:lastModifiedBy>
  <cp:revision>203</cp:revision>
  <dcterms:created xsi:type="dcterms:W3CDTF">2023-08-19T16:15:14Z</dcterms:created>
  <dcterms:modified xsi:type="dcterms:W3CDTF">2023-08-24T00:31:55Z</dcterms:modified>
</cp:coreProperties>
</file>